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322" r:id="rId20"/>
    <p:sldId id="323" r:id="rId21"/>
  </p:sldIdLst>
  <p:sldSz cx="9163050" cy="688181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3192" y="2575560"/>
            <a:ext cx="8299704" cy="600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6000" b="1" spc="-50" dirty="0">
                <a:solidFill>
                  <a:schemeClr val="bg1"/>
                </a:solidFill>
                <a:latin typeface="Arial"/>
              </a:rPr>
              <a:t>MECANICA DE ROCAS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319215" y="6100550"/>
            <a:ext cx="5373681" cy="61414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s-CL" sz="3200" spc="-50" dirty="0" smtClean="0">
                <a:solidFill>
                  <a:schemeClr val="bg1"/>
                </a:solidFill>
                <a:latin typeface="Arial"/>
              </a:rPr>
              <a:t>Profesor</a:t>
            </a:r>
            <a:r>
              <a:rPr lang="en-US" sz="3200" spc="-50" dirty="0" smtClean="0">
                <a:solidFill>
                  <a:schemeClr val="bg1"/>
                </a:solidFill>
                <a:latin typeface="Arial"/>
              </a:rPr>
              <a:t>: Álvaro Bustamante</a:t>
            </a:r>
            <a:endParaRPr lang="en-US" sz="3200" spc="-50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3585" y="176469"/>
            <a:ext cx="7937833" cy="1313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EFECTOS DEL AGUA SUBTERRANEA SOBRE LAS PROPIEDADES DE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LOS MACIZOS ROCOSOS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8600" y="2617076"/>
            <a:ext cx="8692896" cy="3190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64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agua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como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material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geologico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coexistente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con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influye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mecanico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en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respuesta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ante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fuerzas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aplicadas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828799"/>
            <a:ext cx="9163050" cy="50530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2400" b="1" dirty="0">
                <a:solidFill>
                  <a:schemeClr val="bg1"/>
                </a:solidFill>
                <a:latin typeface="Arial"/>
              </a:rPr>
              <a:t>Los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efectos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mas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importantes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son:</a:t>
            </a:r>
          </a:p>
          <a:p>
            <a:pPr indent="0" algn="just">
              <a:lnSpc>
                <a:spcPts val="3336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1)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Juega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un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papel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importante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resistencia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blandas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de los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materiales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meteorizados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3384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2) Reduce 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resistencia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matriz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porosas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336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3)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Rellena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discontinuidades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macizos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influye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resistencia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336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4) Las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zonas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alteradas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meteorizadas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superficiales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discontinuidades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importantes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fallas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son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camino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preferente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para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flujo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agua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769205"/>
            <a:ext cx="9163050" cy="3349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5) Produce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meteorizacion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quimica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fisica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matriz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en los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macizos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3840"/>
              </a:lnSpc>
            </a:pPr>
            <a:endParaRPr lang="en-US" sz="3200" b="1" dirty="0">
              <a:solidFill>
                <a:schemeClr val="bg1"/>
              </a:solidFill>
              <a:latin typeface="Arial"/>
            </a:endParaRPr>
          </a:p>
          <a:p>
            <a:pPr indent="0" algn="just"/>
            <a:r>
              <a:rPr lang="en-US" sz="3200" b="1" dirty="0">
                <a:solidFill>
                  <a:schemeClr val="bg1"/>
                </a:solidFill>
                <a:latin typeface="Arial"/>
              </a:rPr>
              <a:t>6)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un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agente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erosive.</a:t>
            </a:r>
          </a:p>
          <a:p>
            <a:pPr indent="0" algn="just"/>
            <a:endParaRPr lang="en-US" sz="3200" b="1" dirty="0">
              <a:solidFill>
                <a:schemeClr val="bg1"/>
              </a:solidFill>
              <a:latin typeface="Arial"/>
            </a:endParaRPr>
          </a:p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7) Produce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reacciones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quimicas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pueden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lugar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cambio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composicion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del</a:t>
            </a:r>
          </a:p>
          <a:p>
            <a:pPr indent="0" algn="just"/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Agua.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653" y="3029813"/>
            <a:ext cx="4556191" cy="3852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4450" y="1565716"/>
            <a:ext cx="9058599" cy="1313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agua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puede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lubricar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d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discontinuidades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permitir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piezas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muevan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8632" y="134567"/>
            <a:ext cx="7896186" cy="23713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En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intensamente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fracturadas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presencia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agua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acelera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proceso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aflojamiento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especialmente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ambientes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altos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esfuerzos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donde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aflojamiento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sera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muy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rapido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3258540"/>
            <a:ext cx="9163050" cy="1804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presencia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agua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fallas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geologicas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zonas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corte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influye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significativamente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estabilidad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la masa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  <a:latin typeface="Arial"/>
              </a:rPr>
              <a:t>una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/>
              </a:rPr>
              <a:t>excavacion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73480" y="316992"/>
            <a:ext cx="7989570" cy="826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CLASIFICACION DE LOS MACIZOS ROCOSOS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2650032"/>
            <a:ext cx="9163050" cy="1152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36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Los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macizos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clasifican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basados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factores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determinen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mecanico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73706" y="307847"/>
            <a:ext cx="7324117" cy="4291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800" b="1" dirty="0">
                <a:solidFill>
                  <a:schemeClr val="bg1"/>
                </a:solidFill>
                <a:latin typeface="Arial"/>
              </a:rPr>
              <a:t>CLASIFICACION DE LOS MACIZOS ROCOSOS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1596788"/>
            <a:ext cx="9163050" cy="47765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en-US" sz="2800" b="1" dirty="0">
                <a:solidFill>
                  <a:schemeClr val="bg1"/>
                </a:solidFill>
                <a:latin typeface="Arial"/>
              </a:rPr>
              <a:t>1)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Propiedades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matriz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>
              <a:lnSpc>
                <a:spcPts val="336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2)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Frecuencia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tipo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discontinuidades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definen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: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-   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grado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fracturacion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(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indice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RQD)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-   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tamano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la forma del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macizo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-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Sus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propiedades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hidrogeologicas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3)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Grado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Meteorizacion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o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Alteracion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4)    Estado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Tensiones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In Situ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5)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Presencia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agua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722348"/>
            <a:ext cx="9163050" cy="42458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Dependiendo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sus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caracteristicas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condiciones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la masa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puede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variar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una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mina 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otra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como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tambien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area en area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dentro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una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misma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mina.</a:t>
            </a:r>
          </a:p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Con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paso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tiempo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crecen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labores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mineras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minado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realiza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mayores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profundidades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desarrollandose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asi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diferentes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problemas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inestabilidad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718440"/>
            <a:ext cx="9163050" cy="37039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Conocer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permitira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tomar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decisiones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correctas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sobre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diferentes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aspectos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relacionados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con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labores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mineras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entre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otras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se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podra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establecer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direccion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cual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deben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avanzar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excavaciones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tamano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mismas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tiempo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exposicion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abierta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excavacion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tipo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sostenimiento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utilizar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momento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este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debe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ser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instalado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34887" y="552587"/>
            <a:ext cx="7648168" cy="4236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800" b="1" dirty="0">
                <a:solidFill>
                  <a:srgbClr val="FF3201"/>
                </a:solidFill>
                <a:latin typeface="Arial"/>
              </a:rPr>
              <a:t>TESTIGOS DE PERFORACION DIAMANTINA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4144"/>
            <a:ext cx="9110472" cy="3995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5280" y="2042160"/>
            <a:ext cx="8622792" cy="2779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840"/>
              </a:lnSpc>
            </a:pPr>
            <a:r>
              <a:rPr lang="en-US" sz="3200" b="1" dirty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Mecanica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encarga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del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estudio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teorico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practico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propiedades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mecanico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los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materiales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, y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respuesta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ante la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accion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fuerzas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aplicadas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en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entorno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/>
              </a:rPr>
              <a:t>fisico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525" y="153590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8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328" y="1837944"/>
            <a:ext cx="8683752" cy="2663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4320"/>
              </a:lnSpc>
            </a:pPr>
            <a:r>
              <a:rPr lang="en-US" sz="3600" b="1" dirty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finalidad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Mecanica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conocer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predecir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de los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materiales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ante la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actuacion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fuerzas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internas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externas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ejercen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sobre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ellos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639614"/>
            <a:ext cx="9163050" cy="48495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2400" b="1" dirty="0">
                <a:solidFill>
                  <a:schemeClr val="bg1"/>
                </a:solidFill>
                <a:latin typeface="Arial"/>
              </a:rPr>
              <a:t>Los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distintos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ambitos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aplicacion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2400" b="1" dirty="0" err="1" smtClean="0">
                <a:solidFill>
                  <a:schemeClr val="bg1"/>
                </a:solidFill>
                <a:latin typeface="Arial"/>
              </a:rPr>
              <a:t>mecanica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de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2400" b="1" dirty="0" err="1">
                <a:solidFill>
                  <a:schemeClr val="bg1"/>
                </a:solidFill>
                <a:latin typeface="Arial"/>
              </a:rPr>
              <a:t>agrupan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 en:</a:t>
            </a:r>
          </a:p>
          <a:p>
            <a:pPr indent="0" algn="just">
              <a:lnSpc>
                <a:spcPts val="38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1)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Cuando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material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constituye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estructura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(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excavaciones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tuneles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galenas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taludes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etc.).</a:t>
            </a:r>
          </a:p>
          <a:p>
            <a:pPr indent="0" algn="just">
              <a:lnSpc>
                <a:spcPts val="38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2)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Cuando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soporte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otras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estructuras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(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cimentaciones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edificios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presas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etc.).</a:t>
            </a:r>
          </a:p>
          <a:p>
            <a:pPr indent="0" algn="just">
              <a:lnSpc>
                <a:spcPts val="38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3)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Cuando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son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empleadas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como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material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construccion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(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escolleras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pedraplenes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rellenos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etc.).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9184" y="1837944"/>
            <a:ext cx="8424672" cy="3212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4320"/>
              </a:lnSpc>
            </a:pP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Cuando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excava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un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macizo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rocoso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o se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construyen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estructuras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sobre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se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modifican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condiciones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iniciales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del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medio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rocoso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, el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cual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responde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estos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cambios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deformandose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 y/o </a:t>
            </a:r>
            <a:r>
              <a:rPr lang="en-US" sz="3600" b="1" dirty="0" err="1">
                <a:solidFill>
                  <a:schemeClr val="bg1"/>
                </a:solidFill>
                <a:latin typeface="Arial"/>
              </a:rPr>
              <a:t>rompiendose</a:t>
            </a:r>
            <a:r>
              <a:rPr lang="en-US" sz="36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639613"/>
            <a:ext cx="9031224" cy="49976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36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conocimiento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tensiones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deformaciones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puede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llegar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soportar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material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ante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unas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determinadas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condiciones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permite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evaluar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su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mecanico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abordar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diseno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estructuras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obras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ingenieria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relacion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entre ambos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parametros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describe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comportamiento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diferentes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tipos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macizos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dependen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propiedades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fisicas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mecanicas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los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materiales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condiciones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estan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sometidos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en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naturaleza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560786"/>
            <a:ext cx="9163050" cy="5186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336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/>
              </a:rPr>
              <a:t>FACTORES 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GEOLOGICOS QUE DOMINAN 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</a:rPr>
              <a:t>EL COMPORTAMIENTO </a:t>
            </a:r>
            <a:r>
              <a:rPr lang="en-US" sz="2400" b="1" dirty="0">
                <a:solidFill>
                  <a:schemeClr val="bg1"/>
                </a:solidFill>
                <a:latin typeface="Arial"/>
              </a:rPr>
              <a:t>Y LAS PROPIEDADES MECANICAS DE LOS MACIZOS ROCOSOS</a:t>
            </a:r>
          </a:p>
          <a:p>
            <a:pPr indent="0" algn="just">
              <a:lnSpc>
                <a:spcPts val="4608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1.   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Litologia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propiedades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matriz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rocosa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4608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2. La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estructura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geologica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y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las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discontinuidades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>
              <a:lnSpc>
                <a:spcPts val="3816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3.  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estado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esfuerzos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a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que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esta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sometido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el material.</a:t>
            </a:r>
          </a:p>
          <a:p>
            <a:pPr indent="0" algn="just"/>
            <a:r>
              <a:rPr lang="en-US" sz="2800" b="1" dirty="0">
                <a:solidFill>
                  <a:schemeClr val="bg1"/>
                </a:solidFill>
                <a:latin typeface="Arial"/>
              </a:rPr>
              <a:t>4.    El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grado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alteración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o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meteorizacion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pPr indent="0" algn="just"/>
            <a:r>
              <a:rPr lang="en-US" sz="2800" b="1" dirty="0">
                <a:solidFill>
                  <a:schemeClr val="bg1"/>
                </a:solidFill>
                <a:latin typeface="Arial"/>
              </a:rPr>
              <a:t>5.    Las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condiciones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Hidrogeologicas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5116" y="530352"/>
            <a:ext cx="8027933" cy="8260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METEORIZACION DE </a:t>
            </a:r>
            <a:r>
              <a:rPr lang="en-US" sz="3200" b="1" dirty="0">
                <a:solidFill>
                  <a:schemeClr val="bg1"/>
                </a:solidFill>
                <a:latin typeface="Arial"/>
              </a:rPr>
              <a:t>LOS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MATERIALES ROCOSOS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50520" y="2342095"/>
            <a:ext cx="8101584" cy="4078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384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1. PROCESOS DE METEORIZACION DE ORIGEN FISICO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a)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Formacion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hielo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b)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Insolacion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c)    </a:t>
            </a:r>
            <a:r>
              <a:rPr lang="en-US" sz="2800" b="1" dirty="0" err="1">
                <a:solidFill>
                  <a:schemeClr val="bg1"/>
                </a:solidFill>
                <a:latin typeface="Arial"/>
              </a:rPr>
              <a:t>Formacion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 de sales</a:t>
            </a: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d)   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Hidratacion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5116" y="384048"/>
            <a:ext cx="8027933" cy="829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en-US" sz="3200" b="1" dirty="0">
                <a:solidFill>
                  <a:schemeClr val="bg1"/>
                </a:solidFill>
                <a:latin typeface="Arial"/>
              </a:rPr>
              <a:t>METEORIZACION DE LOS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</a:rPr>
              <a:t>MATERIALES ROCOSOS</a:t>
            </a:r>
            <a:endParaRPr lang="en-US" sz="32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2033016"/>
            <a:ext cx="9163050" cy="743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384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2. PROCESOS DE METEORIZACION DE ORIGEN QUIMICO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41376" y="3340016"/>
            <a:ext cx="8110728" cy="22890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a)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Disolución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b)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Hidratación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  <a:p>
            <a:pPr indent="0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c)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Hidrólisis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  <a:p>
            <a:pPr indent="0" algn="just">
              <a:lnSpc>
                <a:spcPts val="5040"/>
              </a:lnSpc>
            </a:pPr>
            <a:r>
              <a:rPr lang="en-US" sz="2800" b="1" dirty="0">
                <a:solidFill>
                  <a:schemeClr val="bg1"/>
                </a:solidFill>
                <a:latin typeface="Arial"/>
              </a:rPr>
              <a:t>d)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Oxidación</a:t>
            </a:r>
            <a:r>
              <a:rPr lang="en-US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/>
              </a:rPr>
              <a:t>y </a:t>
            </a:r>
            <a:r>
              <a:rPr lang="en-US" sz="2800" b="1" dirty="0" err="1" smtClean="0">
                <a:solidFill>
                  <a:schemeClr val="bg1"/>
                </a:solidFill>
                <a:latin typeface="Arial"/>
              </a:rPr>
              <a:t>Reducción</a:t>
            </a: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813</Words>
  <Application>Microsoft Office PowerPoint</Application>
  <PresentationFormat>Personalizado</PresentationFormat>
  <Paragraphs>59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Mecanica-de-Rocas</dc:title>
  <dc:subject/>
  <dc:creator>PAUL</dc:creator>
  <cp:keywords/>
  <cp:lastModifiedBy>alvarobustamante@live.cl</cp:lastModifiedBy>
  <cp:revision>6</cp:revision>
  <dcterms:modified xsi:type="dcterms:W3CDTF">2014-05-20T18:23:37Z</dcterms:modified>
</cp:coreProperties>
</file>