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71" r:id="rId8"/>
  </p:sldIdLst>
  <p:sldSz cx="9177338" cy="690086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274" y="1881569"/>
            <a:ext cx="6068568" cy="21336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pic>
      <p:sp>
        <p:nvSpPr>
          <p:cNvPr id="3" name="CuadroTexto 2"/>
          <p:cNvSpPr txBox="1"/>
          <p:nvPr/>
        </p:nvSpPr>
        <p:spPr>
          <a:xfrm>
            <a:off x="5199797" y="6277970"/>
            <a:ext cx="385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smtClean="0">
                <a:solidFill>
                  <a:schemeClr val="bg1"/>
                </a:solidFill>
              </a:rPr>
              <a:t>Profesor: Álvaro Bustamante</a:t>
            </a:r>
            <a:endParaRPr lang="es-CL" sz="24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752600"/>
            <a:ext cx="9177338" cy="26334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5424"/>
              </a:lnSpc>
            </a:pPr>
            <a:r>
              <a:rPr lang="en-US" sz="4100" b="1" spc="-150" dirty="0">
                <a:solidFill>
                  <a:schemeClr val="bg1"/>
                </a:solidFill>
                <a:latin typeface="Arial"/>
              </a:rPr>
              <a:t>R.Q.D.</a:t>
            </a:r>
          </a:p>
          <a:p>
            <a:pPr indent="0" algn="ctr">
              <a:lnSpc>
                <a:spcPts val="5424"/>
              </a:lnSpc>
            </a:pPr>
            <a:r>
              <a:rPr lang="en-US" sz="4100" b="1" spc="-150" dirty="0">
                <a:solidFill>
                  <a:schemeClr val="bg1"/>
                </a:solidFill>
                <a:latin typeface="Arial"/>
              </a:rPr>
              <a:t>Rock Quality Designation. </a:t>
            </a:r>
            <a:endParaRPr lang="en-US" sz="4100" b="1" spc="-150" dirty="0" smtClean="0">
              <a:solidFill>
                <a:schemeClr val="bg1"/>
              </a:solidFill>
              <a:latin typeface="Arial"/>
            </a:endParaRPr>
          </a:p>
          <a:p>
            <a:pPr indent="0" algn="ctr">
              <a:lnSpc>
                <a:spcPts val="5424"/>
              </a:lnSpc>
            </a:pPr>
            <a:r>
              <a:rPr lang="en-US" sz="4100" b="1" spc="-150" dirty="0" err="1" smtClean="0">
                <a:solidFill>
                  <a:schemeClr val="bg1"/>
                </a:solidFill>
                <a:latin typeface="Arial"/>
              </a:rPr>
              <a:t>Indice</a:t>
            </a:r>
            <a:r>
              <a:rPr lang="en-US" sz="4100" b="1" spc="-150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en-US" sz="4100" b="1" spc="-150" dirty="0">
                <a:solidFill>
                  <a:schemeClr val="bg1"/>
                </a:solidFill>
                <a:latin typeface="Arial"/>
              </a:rPr>
              <a:t>de </a:t>
            </a:r>
            <a:r>
              <a:rPr lang="en-US" sz="4100" b="1" spc="-150" dirty="0" err="1">
                <a:solidFill>
                  <a:schemeClr val="bg1"/>
                </a:solidFill>
                <a:latin typeface="Arial"/>
              </a:rPr>
              <a:t>calidad</a:t>
            </a:r>
            <a:r>
              <a:rPr lang="en-US" sz="4100" b="1" spc="-150" dirty="0">
                <a:solidFill>
                  <a:schemeClr val="bg1"/>
                </a:solidFill>
                <a:latin typeface="Arial"/>
              </a:rPr>
              <a:t> de la </a:t>
            </a:r>
            <a:r>
              <a:rPr lang="en-US" sz="4100" b="1" spc="-150" dirty="0" err="1">
                <a:solidFill>
                  <a:schemeClr val="bg1"/>
                </a:solidFill>
                <a:latin typeface="Arial"/>
              </a:rPr>
              <a:t>roca</a:t>
            </a:r>
            <a:r>
              <a:rPr lang="en-US" sz="4100" b="1" spc="-150" dirty="0">
                <a:solidFill>
                  <a:schemeClr val="bg1"/>
                </a:solidFill>
                <a:latin typeface="Arial"/>
              </a:rPr>
              <a:t>. </a:t>
            </a:r>
            <a:endParaRPr lang="en-US" sz="4100" b="1" spc="-150" dirty="0" smtClean="0">
              <a:solidFill>
                <a:schemeClr val="bg1"/>
              </a:solidFill>
              <a:latin typeface="Arial"/>
            </a:endParaRPr>
          </a:p>
          <a:p>
            <a:pPr indent="0" algn="ctr">
              <a:lnSpc>
                <a:spcPts val="5424"/>
              </a:lnSpc>
            </a:pPr>
            <a:r>
              <a:rPr lang="en-US" sz="4100" b="1" spc="-150" dirty="0" smtClean="0">
                <a:solidFill>
                  <a:schemeClr val="bg1"/>
                </a:solidFill>
                <a:latin typeface="Arial"/>
              </a:rPr>
              <a:t>(</a:t>
            </a:r>
            <a:r>
              <a:rPr lang="en-US" sz="4100" b="1" spc="-150" dirty="0">
                <a:solidFill>
                  <a:schemeClr val="bg1"/>
                </a:solidFill>
                <a:latin typeface="Arial"/>
              </a:rPr>
              <a:t>Grado de fracturas)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5925"/>
            <a:ext cx="9177338" cy="5214938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774823" y="339587"/>
            <a:ext cx="3486912" cy="50444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3600" b="1" spc="-50" dirty="0" smtClean="0">
                <a:solidFill>
                  <a:schemeClr val="bg1"/>
                </a:solidFill>
                <a:latin typeface="Arial"/>
              </a:rPr>
              <a:t>TESTIGOS</a:t>
            </a:r>
            <a:endParaRPr lang="en-US" sz="3600" b="1" spc="-5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803904" y="6504432"/>
            <a:ext cx="103632" cy="731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400" dirty="0">
                <a:solidFill>
                  <a:srgbClr val="8F8178"/>
                </a:solidFill>
                <a:latin typeface="Arial"/>
              </a:rPr>
              <a:t>'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4084"/>
            <a:ext cx="9177338" cy="5276778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297584" y="536676"/>
            <a:ext cx="7379208" cy="541498"/>
          </a:xfrm>
          <a:prstGeom prst="rect">
            <a:avLst/>
          </a:prstGeom>
          <a:solidFill>
            <a:srgbClr val="F2EC7A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2700" b="1" dirty="0">
                <a:solidFill>
                  <a:srgbClr val="FE0000"/>
                </a:solidFill>
                <a:latin typeface="Arial"/>
              </a:rPr>
              <a:t>SECUENCIAS PARA OBTENER EL RQD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4295"/>
            <a:ext cx="9177338" cy="530656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34184" y="426720"/>
            <a:ext cx="4450080" cy="387096"/>
          </a:xfrm>
          <a:prstGeom prst="rect">
            <a:avLst/>
          </a:prstGeom>
          <a:solidFill>
            <a:srgbClr val="EEEFA9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2700" b="1" dirty="0">
                <a:solidFill>
                  <a:srgbClr val="FE0000"/>
                </a:solidFill>
                <a:latin typeface="Arial"/>
              </a:rPr>
              <a:t>CLASIFICACION R.Q.D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521716"/>
              </p:ext>
            </p:extLst>
          </p:nvPr>
        </p:nvGraphicFramePr>
        <p:xfrm>
          <a:off x="1533144" y="1871472"/>
          <a:ext cx="6102096" cy="4093464"/>
        </p:xfrm>
        <a:graphic>
          <a:graphicData uri="http://schemas.openxmlformats.org/drawingml/2006/table">
            <a:tbl>
              <a:tblPr/>
              <a:tblGrid>
                <a:gridCol w="3038856"/>
                <a:gridCol w="3063240"/>
              </a:tblGrid>
              <a:tr h="691896">
                <a:tc>
                  <a:txBody>
                    <a:bodyPr/>
                    <a:lstStyle/>
                    <a:p>
                      <a:pPr indent="0"/>
                      <a:r>
                        <a:rPr lang="en-US" sz="2700" b="1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Descripción</a:t>
                      </a:r>
                      <a:endParaRPr lang="en-US" sz="2700" b="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>
                    <a:solidFill>
                      <a:srgbClr val="EEEFA9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2700" b="1" dirty="0">
                          <a:solidFill>
                            <a:schemeClr val="tx1"/>
                          </a:solidFill>
                          <a:latin typeface="Arial"/>
                        </a:rPr>
                        <a:t>RQD (%)</a:t>
                      </a:r>
                    </a:p>
                  </a:txBody>
                  <a:tcPr marL="0" marR="0" marT="0" marB="0">
                    <a:solidFill>
                      <a:srgbClr val="EEEFA9"/>
                    </a:solidFill>
                  </a:tcPr>
                </a:tc>
              </a:tr>
              <a:tr h="676656">
                <a:tc>
                  <a:txBody>
                    <a:bodyPr/>
                    <a:lstStyle/>
                    <a:p>
                      <a:pPr indent="0"/>
                      <a:r>
                        <a:rPr lang="en-US" sz="2700" b="1">
                          <a:solidFill>
                            <a:schemeClr val="bg1"/>
                          </a:solidFill>
                          <a:latin typeface="Arial"/>
                        </a:rPr>
                        <a:t>Excelente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2700" b="1" dirty="0" smtClean="0">
                          <a:solidFill>
                            <a:schemeClr val="bg1"/>
                          </a:solidFill>
                          <a:latin typeface="Arial"/>
                        </a:rPr>
                        <a:t> 90 – 100</a:t>
                      </a:r>
                      <a:endParaRPr lang="en-US" sz="2700" b="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676656">
                <a:tc>
                  <a:txBody>
                    <a:bodyPr/>
                    <a:lstStyle/>
                    <a:p>
                      <a:pPr indent="0"/>
                      <a:r>
                        <a:rPr lang="en-US" sz="2700" b="1">
                          <a:solidFill>
                            <a:schemeClr val="bg1"/>
                          </a:solidFill>
                          <a:latin typeface="Arial"/>
                        </a:rPr>
                        <a:t>Bueno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2700" b="1" dirty="0" smtClean="0">
                          <a:solidFill>
                            <a:schemeClr val="bg1"/>
                          </a:solidFill>
                          <a:latin typeface="Arial"/>
                        </a:rPr>
                        <a:t> 75 – 90</a:t>
                      </a:r>
                      <a:endParaRPr lang="en-US" sz="2700" b="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679704">
                <a:tc>
                  <a:txBody>
                    <a:bodyPr/>
                    <a:lstStyle/>
                    <a:p>
                      <a:pPr indent="0"/>
                      <a:r>
                        <a:rPr lang="en-US" sz="2700" b="1">
                          <a:solidFill>
                            <a:schemeClr val="bg1"/>
                          </a:solidFill>
                          <a:latin typeface="Arial"/>
                        </a:rPr>
                        <a:t>Intermedio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2700" b="1" dirty="0" smtClean="0">
                          <a:solidFill>
                            <a:schemeClr val="bg1"/>
                          </a:solidFill>
                          <a:latin typeface="Arial"/>
                        </a:rPr>
                        <a:t> 50 – 75</a:t>
                      </a:r>
                      <a:endParaRPr lang="en-US" sz="2700" b="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676656">
                <a:tc>
                  <a:txBody>
                    <a:bodyPr/>
                    <a:lstStyle/>
                    <a:p>
                      <a:pPr indent="0"/>
                      <a:r>
                        <a:rPr lang="en-US" sz="2700" b="1">
                          <a:solidFill>
                            <a:schemeClr val="bg1"/>
                          </a:solidFill>
                          <a:latin typeface="Arial"/>
                        </a:rPr>
                        <a:t>Pobre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2700" b="1" dirty="0" smtClean="0">
                          <a:solidFill>
                            <a:schemeClr val="bg1"/>
                          </a:solidFill>
                          <a:latin typeface="Arial"/>
                        </a:rPr>
                        <a:t> 25 – 50</a:t>
                      </a:r>
                      <a:endParaRPr lang="en-US" sz="2700" b="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691896">
                <a:tc>
                  <a:txBody>
                    <a:bodyPr/>
                    <a:lstStyle/>
                    <a:p>
                      <a:pPr indent="0"/>
                      <a:r>
                        <a:rPr lang="en-US" sz="2700" b="1">
                          <a:solidFill>
                            <a:schemeClr val="bg1"/>
                          </a:solidFill>
                          <a:latin typeface="Arial"/>
                        </a:rPr>
                        <a:t>Muy pobre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2700" b="1" dirty="0" smtClean="0">
                          <a:solidFill>
                            <a:schemeClr val="bg1"/>
                          </a:solidFill>
                          <a:latin typeface="Arial"/>
                        </a:rPr>
                        <a:t> 0 – </a:t>
                      </a:r>
                      <a:r>
                        <a:rPr lang="en-US" sz="2700" b="1" dirty="0">
                          <a:solidFill>
                            <a:schemeClr val="bg1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669" y="1545431"/>
            <a:ext cx="3810000" cy="3810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60</Words>
  <Application>Microsoft Office PowerPoint</Application>
  <PresentationFormat>Personalizado</PresentationFormat>
  <Paragraphs>21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RQD-y-tamano-de-bloques</dc:title>
  <dc:subject/>
  <dc:creator>user</dc:creator>
  <cp:keywords/>
  <cp:lastModifiedBy>alvarobustamante@live.cl</cp:lastModifiedBy>
  <cp:revision>3</cp:revision>
  <dcterms:modified xsi:type="dcterms:W3CDTF">2014-05-20T18:13:22Z</dcterms:modified>
</cp:coreProperties>
</file>