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50FF4-CE4A-4341-8C8E-807FA2A8AB27}" type="datetimeFigureOut">
              <a:rPr lang="es-CL" smtClean="0"/>
              <a:t>25-08-2015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140BC-8B19-4802-863C-8BC391254F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13942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50FF4-CE4A-4341-8C8E-807FA2A8AB27}" type="datetimeFigureOut">
              <a:rPr lang="es-CL" smtClean="0"/>
              <a:t>25-08-2015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140BC-8B19-4802-863C-8BC391254F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74980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50FF4-CE4A-4341-8C8E-807FA2A8AB27}" type="datetimeFigureOut">
              <a:rPr lang="es-CL" smtClean="0"/>
              <a:t>25-08-2015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140BC-8B19-4802-863C-8BC391254F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48342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50FF4-CE4A-4341-8C8E-807FA2A8AB27}" type="datetimeFigureOut">
              <a:rPr lang="es-CL" smtClean="0"/>
              <a:t>25-08-2015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140BC-8B19-4802-863C-8BC391254F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99112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50FF4-CE4A-4341-8C8E-807FA2A8AB27}" type="datetimeFigureOut">
              <a:rPr lang="es-CL" smtClean="0"/>
              <a:t>25-08-2015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140BC-8B19-4802-863C-8BC391254F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67455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50FF4-CE4A-4341-8C8E-807FA2A8AB27}" type="datetimeFigureOut">
              <a:rPr lang="es-CL" smtClean="0"/>
              <a:t>25-08-2015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140BC-8B19-4802-863C-8BC391254F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13193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50FF4-CE4A-4341-8C8E-807FA2A8AB27}" type="datetimeFigureOut">
              <a:rPr lang="es-CL" smtClean="0"/>
              <a:t>25-08-2015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140BC-8B19-4802-863C-8BC391254F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13494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50FF4-CE4A-4341-8C8E-807FA2A8AB27}" type="datetimeFigureOut">
              <a:rPr lang="es-CL" smtClean="0"/>
              <a:t>25-08-2015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140BC-8B19-4802-863C-8BC391254F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68857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50FF4-CE4A-4341-8C8E-807FA2A8AB27}" type="datetimeFigureOut">
              <a:rPr lang="es-CL" smtClean="0"/>
              <a:t>25-08-2015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140BC-8B19-4802-863C-8BC391254F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43788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50FF4-CE4A-4341-8C8E-807FA2A8AB27}" type="datetimeFigureOut">
              <a:rPr lang="es-CL" smtClean="0"/>
              <a:t>25-08-2015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140BC-8B19-4802-863C-8BC391254F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2341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50FF4-CE4A-4341-8C8E-807FA2A8AB27}" type="datetimeFigureOut">
              <a:rPr lang="es-CL" smtClean="0"/>
              <a:t>25-08-2015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140BC-8B19-4802-863C-8BC391254F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66592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A50FF4-CE4A-4341-8C8E-807FA2A8AB27}" type="datetimeFigureOut">
              <a:rPr lang="es-CL" smtClean="0"/>
              <a:t>25-08-2015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9140BC-8B19-4802-863C-8BC391254F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5950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2564904"/>
            <a:ext cx="8229600" cy="1143000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r>
              <a:rPr lang="es-CL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Extracción a Rajo Abierto</a:t>
            </a:r>
            <a:endParaRPr lang="es-CL" b="1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611560" y="5105989"/>
            <a:ext cx="2567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/>
              <a:t>Ronald Magna Fernández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52134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9218" name="Picture 2" descr="C:\Users\Kevinazoo xD\Pictures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23528" y="139134"/>
            <a:ext cx="2088232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Carguío</a:t>
            </a:r>
            <a:endParaRPr lang="es-CL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23528" y="4869160"/>
            <a:ext cx="2304256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Transporte</a:t>
            </a:r>
            <a:endParaRPr lang="es-CL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7382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42" name="Picture 2" descr="C:\Users\Kevinazoo xD\Pictures\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85113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1266" name="Picture 2" descr="C:\Users\Kevinazoo xD\Pictures\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"/>
            <a:ext cx="9144000" cy="6850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9067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6" name="Picture 2" descr="C:\Users\Kevinazoo xD\Pictures\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91"/>
            <a:ext cx="9188768" cy="6856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95536" y="5949280"/>
            <a:ext cx="1872208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Geología</a:t>
            </a:r>
            <a:endParaRPr lang="es-CL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06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2050" name="Picture 2" descr="C:\Users\Kevinazoo xD\Pictures\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45" y="0"/>
            <a:ext cx="91662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95536" y="161991"/>
            <a:ext cx="2376264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b="1" dirty="0" smtClean="0">
                <a:solidFill>
                  <a:schemeClr val="bg2">
                    <a:lumMod val="50000"/>
                  </a:schemeClr>
                </a:solidFill>
              </a:rPr>
              <a:t>Planificación</a:t>
            </a:r>
            <a:endParaRPr lang="es-CL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95535" y="1811814"/>
            <a:ext cx="2376265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Operaciones</a:t>
            </a:r>
            <a:endParaRPr lang="es-CL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11351" y="3246704"/>
            <a:ext cx="2376264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Mantención</a:t>
            </a:r>
            <a:endParaRPr lang="es-CL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95535" y="4901084"/>
            <a:ext cx="2592289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Administración</a:t>
            </a:r>
            <a:endParaRPr lang="es-CL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341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3074" name="Picture 2" descr="C:\Users\Kevinazoo xD\Pictures\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7767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098" name="Picture 2" descr="C:\Users\Kevinazoo xD\Pictures\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223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122" name="Picture 2" descr="C:\Users\Kevinazoo xD\Pictures\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320" y="0"/>
            <a:ext cx="916432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95536" y="4653136"/>
            <a:ext cx="1872208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Banco</a:t>
            </a:r>
            <a:endParaRPr lang="es-CL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354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6146" name="Picture 2" descr="C:\Users\Kevinazoo xD\Pictures\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27"/>
            <a:ext cx="9144000" cy="6885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23528" y="148137"/>
            <a:ext cx="1944216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Berma</a:t>
            </a:r>
            <a:endParaRPr lang="es-CL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23528" y="4581128"/>
            <a:ext cx="2808312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Angulo de talud</a:t>
            </a:r>
            <a:endParaRPr lang="es-CL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554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7170" name="Picture 2" descr="C:\Users\Kevinazoo xD\Pictures\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23528" y="3974"/>
            <a:ext cx="2088232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Rampa</a:t>
            </a:r>
            <a:endParaRPr lang="es-CL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097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8195" name="Picture 3" descr="C:\Users\Kevinazoo xD\Pictures\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83285" y="1012086"/>
            <a:ext cx="2316507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Perforación</a:t>
            </a:r>
            <a:endParaRPr lang="es-CL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83283" y="3892406"/>
            <a:ext cx="2316507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Tronadura</a:t>
            </a:r>
            <a:endParaRPr lang="es-CL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21734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22</Words>
  <Application>Microsoft Office PowerPoint</Application>
  <PresentationFormat>Presentación en pantalla (4:3)</PresentationFormat>
  <Paragraphs>15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Tema de Office</vt:lpstr>
      <vt:lpstr>Extracción a Rajo Abierto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Kevinazoo xD</dc:creator>
  <cp:lastModifiedBy>Kevinazoo xD</cp:lastModifiedBy>
  <cp:revision>5</cp:revision>
  <dcterms:created xsi:type="dcterms:W3CDTF">2015-08-25T03:38:10Z</dcterms:created>
  <dcterms:modified xsi:type="dcterms:W3CDTF">2015-08-25T12:42:10Z</dcterms:modified>
</cp:coreProperties>
</file>