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3FE348D-E11A-4C74-AB94-46D382ED2B2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1307F4-6AB4-4F19-A1E4-EB21A0CE1C2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8CA35-3019-4127-90EA-C855C0811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DD48-3FB8-4A30-86F9-E8DEE5F99075}" type="datetimeFigureOut">
              <a:rPr lang="en-US" smtClean="0"/>
              <a:pPr/>
              <a:t>7/10/2016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83B0-45AE-4CD8-9C75-26DD17BF712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MODAL VERBS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GB"/>
              <a:t>Past Simple (to be)</a:t>
            </a:r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981075"/>
            <a:ext cx="6337300" cy="1995488"/>
          </a:xfrm>
          <a:noFill/>
          <a:ln/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476375" y="3067050"/>
            <a:ext cx="5618163" cy="1509713"/>
          </a:xfrm>
          <a:noFill/>
          <a:ln/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900113" y="4794250"/>
            <a:ext cx="7200900" cy="1289050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404813"/>
            <a:ext cx="539273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2852738"/>
            <a:ext cx="527367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3933825"/>
            <a:ext cx="4824413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5013325"/>
            <a:ext cx="50974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333375"/>
            <a:ext cx="8229600" cy="1692275"/>
          </a:xfrm>
          <a:ln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420938"/>
            <a:ext cx="7634287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476250"/>
            <a:ext cx="7489825" cy="2311400"/>
          </a:xfrm>
          <a:noFill/>
          <a:ln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00113" y="2995613"/>
            <a:ext cx="6911975" cy="3005137"/>
          </a:xfrm>
          <a:noFill/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793733"/>
          </a:xfrm>
        </p:spPr>
        <p:txBody>
          <a:bodyPr/>
          <a:lstStyle/>
          <a:p>
            <a:pPr eaLnBrk="1" hangingPunct="1"/>
            <a:r>
              <a:rPr lang="en-GB" dirty="0" smtClean="0"/>
              <a:t>Past Simple (regular verbs)</a:t>
            </a:r>
            <a:endParaRPr lang="ru-RU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052513"/>
            <a:ext cx="6911975" cy="2320925"/>
          </a:xfrm>
          <a:noFill/>
        </p:spPr>
      </p:pic>
      <p:pic>
        <p:nvPicPr>
          <p:cNvPr id="11268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3500438"/>
            <a:ext cx="4608512" cy="1962150"/>
          </a:xfr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659563" y="3357563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Spelling:</a:t>
            </a:r>
            <a:endParaRPr lang="ru-RU"/>
          </a:p>
        </p:txBody>
      </p:sp>
      <p:pic>
        <p:nvPicPr>
          <p:cNvPr id="11270" name="Picture 6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364163" y="3860800"/>
            <a:ext cx="3429000" cy="1541463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04813"/>
            <a:ext cx="7632700" cy="2574925"/>
          </a:xfrm>
          <a:noFill/>
        </p:spPr>
      </p:pic>
      <p:pic>
        <p:nvPicPr>
          <p:cNvPr id="12291" name="Picture 3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3141663"/>
            <a:ext cx="7993062" cy="2682875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1187450" y="404813"/>
            <a:ext cx="7096125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/>
              <a:t> Write three things you did and three things you didn’t do yesterday.</a:t>
            </a:r>
          </a:p>
          <a:p>
            <a:pPr>
              <a:buFontTx/>
              <a:buChar char="•"/>
            </a:pPr>
            <a:r>
              <a:rPr lang="en-GB"/>
              <a:t> Then tell your partner about your day.</a:t>
            </a:r>
          </a:p>
          <a:p>
            <a:pPr>
              <a:buFontTx/>
              <a:buChar char="•"/>
            </a:pPr>
            <a:r>
              <a:rPr lang="en-GB"/>
              <a:t> Tell the class about your partner’s day.</a:t>
            </a:r>
          </a:p>
          <a:p>
            <a:pPr>
              <a:buFontTx/>
              <a:buChar char="•"/>
            </a:pPr>
            <a:endParaRPr lang="en-GB"/>
          </a:p>
          <a:p>
            <a:r>
              <a:rPr lang="en-GB"/>
              <a:t>Want		Walk		Cook		Listen</a:t>
            </a:r>
          </a:p>
          <a:p>
            <a:endParaRPr lang="en-GB"/>
          </a:p>
          <a:p>
            <a:r>
              <a:rPr lang="en-GB"/>
              <a:t>Look		Watch		Study		Travel</a:t>
            </a:r>
          </a:p>
          <a:p>
            <a:endParaRPr lang="en-GB"/>
          </a:p>
          <a:p>
            <a:r>
              <a:rPr lang="en-GB"/>
              <a:t>Book		Ask		Enjoy		Dance</a:t>
            </a:r>
          </a:p>
          <a:p>
            <a:endParaRPr lang="en-GB"/>
          </a:p>
          <a:p>
            <a:r>
              <a:rPr lang="en-GB"/>
              <a:t>Arrive		Start		Work		Help</a:t>
            </a:r>
          </a:p>
          <a:p>
            <a:endParaRPr lang="en-GB"/>
          </a:p>
          <a:p>
            <a:r>
              <a:rPr lang="en-GB"/>
              <a:t>Live		Finish		Open		Invite</a:t>
            </a:r>
          </a:p>
          <a:p>
            <a:endParaRPr lang="en-GB"/>
          </a:p>
          <a:p>
            <a:r>
              <a:rPr lang="en-GB"/>
              <a:t>Need		Play		Close		Talk</a:t>
            </a:r>
          </a:p>
          <a:p>
            <a:endParaRPr lang="en-GB"/>
          </a:p>
          <a:p>
            <a:r>
              <a:rPr lang="en-GB"/>
              <a:t>Wait		Stop		Clean		Visit</a:t>
            </a:r>
          </a:p>
          <a:p>
            <a:endParaRPr lang="en-GB"/>
          </a:p>
          <a:p>
            <a:r>
              <a:rPr lang="en-GB"/>
              <a:t>Change		Smoke		Use		Wash</a:t>
            </a:r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Past Tense (irregular verbs)</a:t>
            </a:r>
            <a:endParaRPr lang="ru-RU" smtClean="0"/>
          </a:p>
        </p:txBody>
      </p:sp>
      <p:pic>
        <p:nvPicPr>
          <p:cNvPr id="14339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773238"/>
            <a:ext cx="8229600" cy="3354387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765175"/>
            <a:ext cx="8281988" cy="417195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76250"/>
            <a:ext cx="8229600" cy="2292350"/>
          </a:xfr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4797425"/>
            <a:ext cx="547211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924175"/>
            <a:ext cx="63071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722295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 “must, mustn’t, needn’t”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981075"/>
            <a:ext cx="5688012" cy="2265363"/>
          </a:xfrm>
          <a:noFill/>
          <a:ln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3357563"/>
            <a:ext cx="4751387" cy="293687"/>
          </a:xfrm>
          <a:noFill/>
          <a:ln/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42988" y="3716338"/>
            <a:ext cx="4038600" cy="685800"/>
          </a:xfrm>
          <a:noFill/>
          <a:ln/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1116013" y="4508500"/>
            <a:ext cx="5543550" cy="514350"/>
          </a:xfrm>
          <a:noFill/>
          <a:ln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13" y="5084763"/>
            <a:ext cx="4100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450" y="5373688"/>
            <a:ext cx="4176713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49275"/>
            <a:ext cx="8137525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420938"/>
            <a:ext cx="81581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333375"/>
            <a:ext cx="8064500" cy="2038350"/>
          </a:xfr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565400"/>
            <a:ext cx="4824413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692150"/>
            <a:ext cx="7704138" cy="2028825"/>
          </a:xfrm>
          <a:noFill/>
          <a:ln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3357563"/>
            <a:ext cx="6913562" cy="1800225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981075"/>
            <a:ext cx="6346825" cy="2486025"/>
          </a:xfr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Modal verb “should”</a:t>
            </a:r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96975"/>
            <a:ext cx="7416800" cy="2411413"/>
          </a:xfrm>
          <a:noFill/>
          <a:ln/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3933825"/>
            <a:ext cx="7596187" cy="349250"/>
          </a:xfrm>
          <a:noFill/>
          <a:ln/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11188" y="4652963"/>
            <a:ext cx="7848600" cy="304800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333375"/>
            <a:ext cx="7632700" cy="2803525"/>
          </a:xfrm>
          <a:noFill/>
          <a:ln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3429000"/>
            <a:ext cx="8064500" cy="2243138"/>
          </a:xfr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125538"/>
            <a:ext cx="8229600" cy="2262187"/>
          </a:xfr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/>
              <a:t>“Have to”</a:t>
            </a:r>
            <a:endParaRPr lang="ru-RU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125538"/>
            <a:ext cx="6408737" cy="2155825"/>
          </a:xfrm>
          <a:noFill/>
          <a:ln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3357563"/>
            <a:ext cx="4038600" cy="314325"/>
          </a:xfrm>
          <a:noFill/>
          <a:ln/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11188" y="3789363"/>
            <a:ext cx="8137525" cy="866775"/>
          </a:xfrm>
          <a:noFill/>
          <a:ln/>
        </p:spPr>
      </p:pic>
      <p:pic>
        <p:nvPicPr>
          <p:cNvPr id="922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1116013" y="4652963"/>
            <a:ext cx="5184775" cy="277812"/>
          </a:xfrm>
          <a:noFill/>
          <a:ln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5084763"/>
            <a:ext cx="72009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0113" y="5876925"/>
            <a:ext cx="5845175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04813"/>
            <a:ext cx="8135938" cy="1963737"/>
          </a:xfrm>
          <a:noFill/>
          <a:ln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2492375"/>
            <a:ext cx="8208963" cy="2227263"/>
          </a:xfrm>
          <a:noFill/>
          <a:ln/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331913" y="5157788"/>
            <a:ext cx="635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Write some things that you (or your friends/family) have to do</a:t>
            </a:r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86</Words>
  <Application>Microsoft Office PowerPoint</Application>
  <PresentationFormat>Экран (4:3)</PresentationFormat>
  <Paragraphs>28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MODAL VERBS</vt:lpstr>
      <vt:lpstr>Modal verbs “must, mustn’t, needn’t”</vt:lpstr>
      <vt:lpstr>Слайд 3</vt:lpstr>
      <vt:lpstr>Слайд 4</vt:lpstr>
      <vt:lpstr>Modal verb “should”</vt:lpstr>
      <vt:lpstr>Слайд 6</vt:lpstr>
      <vt:lpstr>Слайд 7</vt:lpstr>
      <vt:lpstr>“Have to”</vt:lpstr>
      <vt:lpstr>Слайд 9</vt:lpstr>
      <vt:lpstr>Past Simple (to be)</vt:lpstr>
      <vt:lpstr>Слайд 11</vt:lpstr>
      <vt:lpstr>Слайд 12</vt:lpstr>
      <vt:lpstr>Слайд 13</vt:lpstr>
      <vt:lpstr>Past Simple (regular verbs)</vt:lpstr>
      <vt:lpstr>Слайд 15</vt:lpstr>
      <vt:lpstr>Слайд 16</vt:lpstr>
      <vt:lpstr>Past Tense (irregular verbs)</vt:lpstr>
      <vt:lpstr>Слайд 18</vt:lpstr>
      <vt:lpstr>Слайд 19</vt:lpstr>
      <vt:lpstr>Слайд 20</vt:lpstr>
      <vt:lpstr>Слайд 21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MODAL VERBS</dc:title>
  <dc:creator>Sasha</dc:creator>
  <cp:lastModifiedBy>Sasha</cp:lastModifiedBy>
  <cp:revision>22</cp:revision>
  <dcterms:created xsi:type="dcterms:W3CDTF">2016-06-20T14:57:05Z</dcterms:created>
  <dcterms:modified xsi:type="dcterms:W3CDTF">2016-07-10T04:22:52Z</dcterms:modified>
</cp:coreProperties>
</file>