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5228-B55C-4331-AF71-6CB85CE57AE2}" type="datetimeFigureOut">
              <a:rPr lang="en-US" smtClean="0"/>
              <a:t>6/17/2016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4C76-90EB-417B-81E0-DE96171F21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5228-B55C-4331-AF71-6CB85CE57AE2}" type="datetimeFigureOut">
              <a:rPr lang="en-US" smtClean="0"/>
              <a:t>6/17/2016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4C76-90EB-417B-81E0-DE96171F21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5228-B55C-4331-AF71-6CB85CE57AE2}" type="datetimeFigureOut">
              <a:rPr lang="en-US" smtClean="0"/>
              <a:t>6/17/2016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4C76-90EB-417B-81E0-DE96171F21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1BA63-3E69-44A6-961C-984DDB55A9F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5228-B55C-4331-AF71-6CB85CE57AE2}" type="datetimeFigureOut">
              <a:rPr lang="en-US" smtClean="0"/>
              <a:t>6/17/2016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4C76-90EB-417B-81E0-DE96171F21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5228-B55C-4331-AF71-6CB85CE57AE2}" type="datetimeFigureOut">
              <a:rPr lang="en-US" smtClean="0"/>
              <a:t>6/17/2016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4C76-90EB-417B-81E0-DE96171F21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5228-B55C-4331-AF71-6CB85CE57AE2}" type="datetimeFigureOut">
              <a:rPr lang="en-US" smtClean="0"/>
              <a:t>6/17/2016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4C76-90EB-417B-81E0-DE96171F21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5228-B55C-4331-AF71-6CB85CE57AE2}" type="datetimeFigureOut">
              <a:rPr lang="en-US" smtClean="0"/>
              <a:t>6/17/2016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4C76-90EB-417B-81E0-DE96171F21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5228-B55C-4331-AF71-6CB85CE57AE2}" type="datetimeFigureOut">
              <a:rPr lang="en-US" smtClean="0"/>
              <a:t>6/17/2016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4C76-90EB-417B-81E0-DE96171F21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5228-B55C-4331-AF71-6CB85CE57AE2}" type="datetimeFigureOut">
              <a:rPr lang="en-US" smtClean="0"/>
              <a:t>6/17/2016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4C76-90EB-417B-81E0-DE96171F21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5228-B55C-4331-AF71-6CB85CE57AE2}" type="datetimeFigureOut">
              <a:rPr lang="en-US" smtClean="0"/>
              <a:t>6/17/2016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4C76-90EB-417B-81E0-DE96171F21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5228-B55C-4331-AF71-6CB85CE57AE2}" type="datetimeFigureOut">
              <a:rPr lang="en-US" smtClean="0"/>
              <a:t>6/17/2016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4C76-90EB-417B-81E0-DE96171F21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5228-B55C-4331-AF71-6CB85CE57AE2}" type="datetimeFigureOut">
              <a:rPr lang="en-US" smtClean="0"/>
              <a:t>6/17/2016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4C76-90EB-417B-81E0-DE96171F21C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smtClean="0"/>
              <a:t>Prepositions of time</a:t>
            </a:r>
            <a:endParaRPr lang="ru-RU" smtClean="0"/>
          </a:p>
        </p:txBody>
      </p:sp>
      <p:pic>
        <p:nvPicPr>
          <p:cNvPr id="5123" name="Picture 7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628775"/>
            <a:ext cx="3743325" cy="3033713"/>
          </a:xfrm>
          <a:noFill/>
        </p:spPr>
      </p:pic>
      <p:pic>
        <p:nvPicPr>
          <p:cNvPr id="5124" name="Picture 9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2133600"/>
            <a:ext cx="2982913" cy="1873250"/>
          </a:xfrm>
          <a:noFill/>
        </p:spPr>
      </p:pic>
      <p:pic>
        <p:nvPicPr>
          <p:cNvPr id="5125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692275" y="5013325"/>
            <a:ext cx="5256213" cy="312738"/>
          </a:xfrm>
          <a:noFill/>
        </p:spPr>
      </p:pic>
      <p:pic>
        <p:nvPicPr>
          <p:cNvPr id="5126" name="Picture 13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5373688"/>
            <a:ext cx="8208962" cy="512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4005263"/>
            <a:ext cx="5976938" cy="312737"/>
          </a:xfrm>
          <a:noFill/>
        </p:spPr>
      </p:pic>
      <p:pic>
        <p:nvPicPr>
          <p:cNvPr id="6147" name="Picture 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555875" y="4365625"/>
            <a:ext cx="4000500" cy="1565275"/>
          </a:xfrm>
          <a:noFill/>
        </p:spPr>
      </p:pic>
      <p:pic>
        <p:nvPicPr>
          <p:cNvPr id="6148" name="Picture 1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843213" y="476250"/>
            <a:ext cx="4105275" cy="1468438"/>
          </a:xfrm>
          <a:noFill/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2349500"/>
            <a:ext cx="72009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7848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92375"/>
            <a:ext cx="799306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Modal verbs. Can and Could.</a:t>
            </a:r>
            <a:endParaRPr 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052513"/>
            <a:ext cx="6624637" cy="3541712"/>
          </a:xfr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35150" y="4508500"/>
            <a:ext cx="56753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I can </a:t>
            </a:r>
            <a:r>
              <a:rPr lang="en-GB" sz="1400"/>
              <a:t>do something=I </a:t>
            </a:r>
            <a:r>
              <a:rPr lang="en-GB" sz="1400" i="1"/>
              <a:t>know how </a:t>
            </a:r>
            <a:r>
              <a:rPr lang="en-GB" sz="1400"/>
              <a:t>to do it or </a:t>
            </a:r>
            <a:r>
              <a:rPr lang="en-GB" sz="1400" i="1"/>
              <a:t>it is possible </a:t>
            </a:r>
            <a:r>
              <a:rPr lang="en-GB" sz="1400"/>
              <a:t>for me to do it:</a:t>
            </a:r>
          </a:p>
          <a:p>
            <a:pPr lvl="1">
              <a:buFontTx/>
              <a:buChar char="•"/>
            </a:pPr>
            <a:r>
              <a:rPr lang="en-GB" sz="1400" b="1"/>
              <a:t> </a:t>
            </a:r>
            <a:r>
              <a:rPr lang="en-GB" sz="1400"/>
              <a:t>I </a:t>
            </a:r>
            <a:r>
              <a:rPr lang="en-GB" sz="1400" b="1"/>
              <a:t>can play </a:t>
            </a:r>
            <a:r>
              <a:rPr lang="en-GB" sz="1400"/>
              <a:t>the piano.</a:t>
            </a:r>
          </a:p>
          <a:p>
            <a:pPr lvl="1">
              <a:buFontTx/>
              <a:buChar char="•"/>
            </a:pPr>
            <a:r>
              <a:rPr lang="en-GB" sz="1400"/>
              <a:t> Sarah </a:t>
            </a:r>
            <a:r>
              <a:rPr lang="en-GB" sz="1400" b="1"/>
              <a:t>can speak</a:t>
            </a:r>
            <a:r>
              <a:rPr lang="en-GB" sz="1400"/>
              <a:t> Italian but she </a:t>
            </a:r>
            <a:r>
              <a:rPr lang="en-GB" sz="1400" b="1"/>
              <a:t>can’t speak </a:t>
            </a:r>
            <a:r>
              <a:rPr lang="en-GB" sz="1400"/>
              <a:t>Spanish.</a:t>
            </a:r>
          </a:p>
          <a:p>
            <a:pPr lvl="1">
              <a:buFontTx/>
              <a:buChar char="•"/>
            </a:pPr>
            <a:r>
              <a:rPr lang="en-GB" sz="1400"/>
              <a:t> “</a:t>
            </a:r>
            <a:r>
              <a:rPr lang="en-GB" sz="1400" b="1"/>
              <a:t>Can </a:t>
            </a:r>
            <a:r>
              <a:rPr lang="en-GB" sz="1400"/>
              <a:t>you </a:t>
            </a:r>
            <a:r>
              <a:rPr lang="en-GB" sz="1400" b="1"/>
              <a:t>swim</a:t>
            </a:r>
            <a:r>
              <a:rPr lang="en-GB" sz="1400"/>
              <a:t>?”</a:t>
            </a:r>
          </a:p>
          <a:p>
            <a:r>
              <a:rPr lang="en-GB" sz="1400"/>
              <a:t>For the past (yesterday / last week etc.), we use </a:t>
            </a:r>
            <a:r>
              <a:rPr lang="en-GB" sz="1400" b="1"/>
              <a:t>could / couldn’t</a:t>
            </a:r>
            <a:r>
              <a:rPr lang="en-GB" sz="1400"/>
              <a:t>:</a:t>
            </a:r>
          </a:p>
          <a:p>
            <a:pPr lvl="1">
              <a:buFontTx/>
              <a:buChar char="•"/>
            </a:pPr>
            <a:r>
              <a:rPr lang="en-GB" sz="1400"/>
              <a:t> When I was young, I </a:t>
            </a:r>
            <a:r>
              <a:rPr lang="en-GB" sz="1400" b="1"/>
              <a:t>could run </a:t>
            </a:r>
            <a:r>
              <a:rPr lang="en-GB" sz="1400"/>
              <a:t>very fast.</a:t>
            </a:r>
          </a:p>
          <a:p>
            <a:pPr lvl="1">
              <a:buFontTx/>
              <a:buChar char="•"/>
            </a:pPr>
            <a:r>
              <a:rPr lang="en-GB" sz="1400"/>
              <a:t> I was tired last night but I </a:t>
            </a:r>
            <a:r>
              <a:rPr lang="en-GB" sz="1400" b="1"/>
              <a:t>couldn’t sleep.</a:t>
            </a:r>
            <a:r>
              <a:rPr lang="en-GB" sz="1400"/>
              <a:t> </a:t>
            </a:r>
            <a:endParaRPr lang="ru-RU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836613"/>
            <a:ext cx="4968875" cy="2749550"/>
          </a:xfr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58888" y="333375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Make questions with “can”.</a:t>
            </a:r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860800"/>
            <a:ext cx="79216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549275"/>
            <a:ext cx="8229600" cy="2592388"/>
          </a:xfr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716338"/>
            <a:ext cx="36020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288" y="3357563"/>
            <a:ext cx="377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Write the sentences with can / can’t</a:t>
            </a:r>
            <a:endParaRPr lang="ru-R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0" y="3429000"/>
            <a:ext cx="44640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b="1"/>
              <a:t>Correct the following sentences.</a:t>
            </a:r>
          </a:p>
          <a:p>
            <a:pPr marL="342900" indent="-342900"/>
            <a:endParaRPr lang="en-GB" b="1"/>
          </a:p>
          <a:p>
            <a:pPr marL="342900" indent="-342900">
              <a:buFontTx/>
              <a:buAutoNum type="arabicParenR"/>
            </a:pPr>
            <a:r>
              <a:rPr lang="en-GB"/>
              <a:t>Can you coming to the party next week?</a:t>
            </a:r>
          </a:p>
          <a:p>
            <a:pPr marL="342900" indent="-342900">
              <a:buFontTx/>
              <a:buAutoNum type="arabicParenR"/>
            </a:pPr>
            <a:r>
              <a:rPr lang="en-GB"/>
              <a:t>My brother can’t plays basketball.</a:t>
            </a:r>
          </a:p>
          <a:p>
            <a:pPr marL="342900" indent="-342900">
              <a:buFontTx/>
              <a:buAutoNum type="arabicParenR"/>
            </a:pPr>
            <a:r>
              <a:rPr lang="en-GB"/>
              <a:t>I no can swim.</a:t>
            </a:r>
          </a:p>
          <a:p>
            <a:pPr marL="342900" indent="-342900">
              <a:buFontTx/>
              <a:buAutoNum type="arabicParenR"/>
            </a:pPr>
            <a:r>
              <a:rPr lang="en-GB"/>
              <a:t>Alice can to go running after work.</a:t>
            </a:r>
          </a:p>
          <a:p>
            <a:pPr marL="342900" indent="-342900">
              <a:buFontTx/>
              <a:buAutoNum type="arabicParenR"/>
            </a:pPr>
            <a:r>
              <a:rPr lang="en-GB"/>
              <a:t>Can Lisa visits her cousins?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144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Prepositions of time</vt:lpstr>
      <vt:lpstr>Слайд 2</vt:lpstr>
      <vt:lpstr>Слайд 3</vt:lpstr>
      <vt:lpstr>Modal verbs. Can and Could.</vt:lpstr>
      <vt:lpstr>Слайд 5</vt:lpstr>
      <vt:lpstr>Слайд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 of time</dc:title>
  <dc:creator>Sasha</dc:creator>
  <cp:lastModifiedBy>Sasha</cp:lastModifiedBy>
  <cp:revision>1</cp:revision>
  <dcterms:created xsi:type="dcterms:W3CDTF">2016-06-18T01:29:10Z</dcterms:created>
  <dcterms:modified xsi:type="dcterms:W3CDTF">2016-06-18T01:31:03Z</dcterms:modified>
</cp:coreProperties>
</file>