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3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GB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GB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98C7A6-769F-4BF1-8477-139121C1DB30}" type="datetimeFigureOut">
              <a:rPr lang="en-US" smtClean="0"/>
              <a:t>6/2/2016</a:t>
            </a:fld>
            <a:endParaRPr lang="en-GB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144D54-12A8-4724-978A-EF10668FC801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GB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GB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98C7A6-769F-4BF1-8477-139121C1DB30}" type="datetimeFigureOut">
              <a:rPr lang="en-US" smtClean="0"/>
              <a:t>6/2/2016</a:t>
            </a:fld>
            <a:endParaRPr lang="en-GB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144D54-12A8-4724-978A-EF10668FC801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GB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GB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98C7A6-769F-4BF1-8477-139121C1DB30}" type="datetimeFigureOut">
              <a:rPr lang="en-US" smtClean="0"/>
              <a:t>6/2/2016</a:t>
            </a:fld>
            <a:endParaRPr lang="en-GB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144D54-12A8-4724-978A-EF10668FC801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>
  <p:cSld name="Заголовок, 1 большой объект и 2 маленьких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GB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GB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91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GB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>
          <a:xfrm>
            <a:off x="4648200" y="3941763"/>
            <a:ext cx="4038600" cy="218916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GB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AA542A2-3F45-4CB3-AFF2-1D6688E8D254}" type="slidenum">
              <a:rPr lang="ru-RU" altLang="en-US"/>
              <a:pPr>
                <a:defRPr/>
              </a:pPr>
              <a:t>‹#›</a:t>
            </a:fld>
            <a:endParaRPr lang="ru-RU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GB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GB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98C7A6-769F-4BF1-8477-139121C1DB30}" type="datetimeFigureOut">
              <a:rPr lang="en-US" smtClean="0"/>
              <a:t>6/2/2016</a:t>
            </a:fld>
            <a:endParaRPr lang="en-GB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144D54-12A8-4724-978A-EF10668FC801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en-GB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98C7A6-769F-4BF1-8477-139121C1DB30}" type="datetimeFigureOut">
              <a:rPr lang="en-US" smtClean="0"/>
              <a:t>6/2/2016</a:t>
            </a:fld>
            <a:endParaRPr lang="en-GB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144D54-12A8-4724-978A-EF10668FC801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GB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GB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GB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98C7A6-769F-4BF1-8477-139121C1DB30}" type="datetimeFigureOut">
              <a:rPr lang="en-US" smtClean="0"/>
              <a:t>6/2/2016</a:t>
            </a:fld>
            <a:endParaRPr lang="en-GB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144D54-12A8-4724-978A-EF10668FC801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GB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GB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GB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98C7A6-769F-4BF1-8477-139121C1DB30}" type="datetimeFigureOut">
              <a:rPr lang="en-US" smtClean="0"/>
              <a:t>6/2/2016</a:t>
            </a:fld>
            <a:endParaRPr lang="en-GB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144D54-12A8-4724-978A-EF10668FC801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GB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98C7A6-769F-4BF1-8477-139121C1DB30}" type="datetimeFigureOut">
              <a:rPr lang="en-US" smtClean="0"/>
              <a:t>6/2/2016</a:t>
            </a:fld>
            <a:endParaRPr lang="en-GB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144D54-12A8-4724-978A-EF10668FC801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98C7A6-769F-4BF1-8477-139121C1DB30}" type="datetimeFigureOut">
              <a:rPr lang="en-US" smtClean="0"/>
              <a:t>6/2/2016</a:t>
            </a:fld>
            <a:endParaRPr lang="en-GB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144D54-12A8-4724-978A-EF10668FC801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GB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GB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98C7A6-769F-4BF1-8477-139121C1DB30}" type="datetimeFigureOut">
              <a:rPr lang="en-US" smtClean="0"/>
              <a:t>6/2/2016</a:t>
            </a:fld>
            <a:endParaRPr lang="en-GB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144D54-12A8-4724-978A-EF10668FC801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GB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98C7A6-769F-4BF1-8477-139121C1DB30}" type="datetimeFigureOut">
              <a:rPr lang="en-US" smtClean="0"/>
              <a:t>6/2/2016</a:t>
            </a:fld>
            <a:endParaRPr lang="en-GB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144D54-12A8-4724-978A-EF10668FC801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GB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GB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F98C7A6-769F-4BF1-8477-139121C1DB30}" type="datetimeFigureOut">
              <a:rPr lang="en-US" smtClean="0"/>
              <a:t>6/2/2016</a:t>
            </a:fld>
            <a:endParaRPr lang="en-GB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144D54-12A8-4724-978A-EF10668FC801}" type="slidenum">
              <a:rPr lang="en-GB" smtClean="0"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image" Target="../media/image1.wmf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wmf"/><Relationship Id="rId2" Type="http://schemas.openxmlformats.org/officeDocument/2006/relationships/image" Target="../media/image7.wm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wmf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wmf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wmf"/><Relationship Id="rId2" Type="http://schemas.openxmlformats.org/officeDocument/2006/relationships/image" Target="../media/image14.wmf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wmf"/><Relationship Id="rId2" Type="http://schemas.openxmlformats.org/officeDocument/2006/relationships/image" Target="../media/image17.wm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w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wmf"/><Relationship Id="rId2" Type="http://schemas.openxmlformats.org/officeDocument/2006/relationships/image" Target="../media/image20.wmf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idx="4294967295"/>
          </p:nvPr>
        </p:nvSpPr>
        <p:spPr>
          <a:xfrm>
            <a:off x="1071538" y="1214423"/>
            <a:ext cx="6700862" cy="2386028"/>
          </a:xfrm>
        </p:spPr>
        <p:txBody>
          <a:bodyPr>
            <a:normAutofit/>
          </a:bodyPr>
          <a:lstStyle/>
          <a:p>
            <a:r>
              <a:rPr lang="en-GB" dirty="0" smtClean="0"/>
              <a:t>There is / there are</a:t>
            </a:r>
            <a:br>
              <a:rPr lang="en-GB" dirty="0" smtClean="0"/>
            </a:br>
            <a:r>
              <a:rPr lang="en-GB" dirty="0" smtClean="0"/>
              <a:t>Describing controls</a:t>
            </a:r>
            <a:br>
              <a:rPr lang="en-GB" dirty="0" smtClean="0"/>
            </a:br>
            <a:r>
              <a:rPr lang="en-GB" dirty="0" smtClean="0"/>
              <a:t>Numbers 20 - 100</a:t>
            </a:r>
            <a:endParaRPr lang="en-GB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smtClean="0"/>
              <a:t>NUMBERS 20 - 100</a:t>
            </a:r>
            <a:endParaRPr lang="ru-RU" smtClean="0"/>
          </a:p>
        </p:txBody>
      </p:sp>
      <p:pic>
        <p:nvPicPr>
          <p:cNvPr id="21507" name="Picture 3"/>
          <p:cNvPicPr>
            <a:picLocks noChangeAspect="1" noChangeArrowheads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827088" y="1412875"/>
            <a:ext cx="2781300" cy="4418013"/>
          </a:xfrm>
          <a:noFill/>
        </p:spPr>
      </p:pic>
      <p:pic>
        <p:nvPicPr>
          <p:cNvPr id="21508" name="Picture 4"/>
          <p:cNvPicPr>
            <a:picLocks noChangeAspect="1" noChangeArrowheads="1"/>
          </p:cNvPicPr>
          <p:nvPr>
            <p:ph sz="half" idx="2"/>
          </p:nvPr>
        </p:nvPicPr>
        <p:blipFill>
          <a:blip r:embed="rId3"/>
          <a:srcRect/>
          <a:stretch>
            <a:fillRect/>
          </a:stretch>
        </p:blipFill>
        <p:spPr>
          <a:xfrm>
            <a:off x="4143375" y="1357313"/>
            <a:ext cx="4038600" cy="2209800"/>
          </a:xfrm>
          <a:noFill/>
        </p:spPr>
      </p:pic>
      <p:pic>
        <p:nvPicPr>
          <p:cNvPr id="21509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214813" y="4000500"/>
            <a:ext cx="3590925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2938" y="500063"/>
            <a:ext cx="4095750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1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86313" y="500063"/>
            <a:ext cx="4133850" cy="790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2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214563" y="1214438"/>
            <a:ext cx="5072062" cy="5014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7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95513" y="404813"/>
            <a:ext cx="4508500" cy="661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5" name="Picture 8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50825" y="1052513"/>
            <a:ext cx="4525963" cy="5641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6" name="Picture 9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859338" y="4292600"/>
            <a:ext cx="4067175" cy="1254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7" name="Picture 10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859338" y="2565400"/>
            <a:ext cx="4029075" cy="1573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7813"/>
            <a:ext cx="8229600" cy="560387"/>
          </a:xfrm>
        </p:spPr>
        <p:txBody>
          <a:bodyPr/>
          <a:lstStyle/>
          <a:p>
            <a:r>
              <a:rPr lang="en-GB" sz="2500" smtClean="0"/>
              <a:t>THERE IS / THERE ARE</a:t>
            </a:r>
            <a:endParaRPr lang="ru-RU" sz="2500" smtClean="0"/>
          </a:p>
        </p:txBody>
      </p:sp>
      <p:pic>
        <p:nvPicPr>
          <p:cNvPr id="24579" name="Picture 4"/>
          <p:cNvPicPr>
            <a:picLocks noChangeAspect="1" noChangeArrowheads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042988" y="836613"/>
            <a:ext cx="7129462" cy="2339975"/>
          </a:xfrm>
          <a:noFill/>
        </p:spPr>
      </p:pic>
      <p:pic>
        <p:nvPicPr>
          <p:cNvPr id="24580" name="Picture 6"/>
          <p:cNvPicPr>
            <a:picLocks noChangeAspect="1" noChangeArrowheads="1"/>
          </p:cNvPicPr>
          <p:nvPr>
            <p:ph sz="quarter" idx="2"/>
          </p:nvPr>
        </p:nvPicPr>
        <p:blipFill>
          <a:blip r:embed="rId3"/>
          <a:srcRect/>
          <a:stretch>
            <a:fillRect/>
          </a:stretch>
        </p:blipFill>
        <p:spPr>
          <a:xfrm>
            <a:off x="1547813" y="3143250"/>
            <a:ext cx="6048375" cy="1539875"/>
          </a:xfrm>
          <a:noFill/>
        </p:spPr>
      </p:pic>
      <p:pic>
        <p:nvPicPr>
          <p:cNvPr id="24581" name="Picture 8"/>
          <p:cNvPicPr>
            <a:picLocks noChangeAspect="1" noChangeArrowheads="1"/>
          </p:cNvPicPr>
          <p:nvPr>
            <p:ph sz="quarter" idx="3"/>
          </p:nvPr>
        </p:nvPicPr>
        <p:blipFill>
          <a:blip r:embed="rId4"/>
          <a:srcRect/>
          <a:stretch>
            <a:fillRect/>
          </a:stretch>
        </p:blipFill>
        <p:spPr>
          <a:xfrm>
            <a:off x="1547813" y="4724400"/>
            <a:ext cx="6551612" cy="1716088"/>
          </a:xfr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9750" y="260350"/>
            <a:ext cx="7993063" cy="246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3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11188" y="2781300"/>
            <a:ext cx="8064500" cy="2711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24075" y="333375"/>
            <a:ext cx="5116513" cy="5832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427538" y="2565400"/>
            <a:ext cx="4537075" cy="3595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1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95288" y="260350"/>
            <a:ext cx="3868737" cy="6326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2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572000" y="765175"/>
            <a:ext cx="4232275" cy="163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500" y="357188"/>
            <a:ext cx="37465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75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14375" y="1000125"/>
            <a:ext cx="3644900" cy="2428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</TotalTime>
  <Words>14</Words>
  <Application>Microsoft Office PowerPoint</Application>
  <PresentationFormat>Экран (4:3)</PresentationFormat>
  <Paragraphs>3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Тема Office</vt:lpstr>
      <vt:lpstr>There is / there are Describing controls Numbers 20 - 100</vt:lpstr>
      <vt:lpstr>NUMBERS 20 - 100</vt:lpstr>
      <vt:lpstr>Слайд 3</vt:lpstr>
      <vt:lpstr>Слайд 4</vt:lpstr>
      <vt:lpstr>THERE IS / THERE ARE</vt:lpstr>
      <vt:lpstr>Слайд 6</vt:lpstr>
      <vt:lpstr>Слайд 7</vt:lpstr>
      <vt:lpstr>Слайд 8</vt:lpstr>
      <vt:lpstr>Слайд 9</vt:lpstr>
    </vt:vector>
  </TitlesOfParts>
  <Company>Hewlett-Packard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There is / there are Describing controls Numbers 20 - 100</dc:title>
  <dc:creator>Sasha</dc:creator>
  <cp:lastModifiedBy>Sasha</cp:lastModifiedBy>
  <cp:revision>1</cp:revision>
  <dcterms:created xsi:type="dcterms:W3CDTF">2016-06-02T04:37:18Z</dcterms:created>
  <dcterms:modified xsi:type="dcterms:W3CDTF">2016-06-02T04:40:27Z</dcterms:modified>
</cp:coreProperties>
</file>