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7123-B298-413B-8962-24BC56B1A282}" type="datetimeFigureOut">
              <a:rPr lang="es-BO" smtClean="0"/>
              <a:t>09/09/2016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DD1-924C-432B-B311-0F5B2E2E7AA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455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7123-B298-413B-8962-24BC56B1A282}" type="datetimeFigureOut">
              <a:rPr lang="es-BO" smtClean="0"/>
              <a:t>09/09/2016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DD1-924C-432B-B311-0F5B2E2E7AA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5007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7123-B298-413B-8962-24BC56B1A282}" type="datetimeFigureOut">
              <a:rPr lang="es-BO" smtClean="0"/>
              <a:t>09/09/2016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DD1-924C-432B-B311-0F5B2E2E7AA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80546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7123-B298-413B-8962-24BC56B1A282}" type="datetimeFigureOut">
              <a:rPr lang="es-BO" smtClean="0"/>
              <a:t>09/09/2016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DD1-924C-432B-B311-0F5B2E2E7AA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8751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7123-B298-413B-8962-24BC56B1A282}" type="datetimeFigureOut">
              <a:rPr lang="es-BO" smtClean="0"/>
              <a:t>09/09/2016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DD1-924C-432B-B311-0F5B2E2E7AA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643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7123-B298-413B-8962-24BC56B1A282}" type="datetimeFigureOut">
              <a:rPr lang="es-BO" smtClean="0"/>
              <a:t>09/09/2016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DD1-924C-432B-B311-0F5B2E2E7AA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7857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7123-B298-413B-8962-24BC56B1A282}" type="datetimeFigureOut">
              <a:rPr lang="es-BO" smtClean="0"/>
              <a:t>09/09/2016</a:t>
            </a:fld>
            <a:endParaRPr lang="es-B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DD1-924C-432B-B311-0F5B2E2E7AA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6452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7123-B298-413B-8962-24BC56B1A282}" type="datetimeFigureOut">
              <a:rPr lang="es-BO" smtClean="0"/>
              <a:t>09/09/2016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DD1-924C-432B-B311-0F5B2E2E7AA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9788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7123-B298-413B-8962-24BC56B1A282}" type="datetimeFigureOut">
              <a:rPr lang="es-BO" smtClean="0"/>
              <a:t>09/09/2016</a:t>
            </a:fld>
            <a:endParaRPr lang="es-B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DD1-924C-432B-B311-0F5B2E2E7AA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8305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7123-B298-413B-8962-24BC56B1A282}" type="datetimeFigureOut">
              <a:rPr lang="es-BO" smtClean="0"/>
              <a:t>09/09/2016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DD1-924C-432B-B311-0F5B2E2E7AA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8543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7123-B298-413B-8962-24BC56B1A282}" type="datetimeFigureOut">
              <a:rPr lang="es-BO" smtClean="0"/>
              <a:t>09/09/2016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DD1-924C-432B-B311-0F5B2E2E7AA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5924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7123-B298-413B-8962-24BC56B1A282}" type="datetimeFigureOut">
              <a:rPr lang="es-BO" smtClean="0"/>
              <a:t>09/09/2016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77DD1-924C-432B-B311-0F5B2E2E7AA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4329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BO" b="1" dirty="0" err="1" smtClean="0"/>
              <a:t>Countable</a:t>
            </a:r>
            <a:r>
              <a:rPr lang="es-BO" b="1" dirty="0" smtClean="0"/>
              <a:t> </a:t>
            </a:r>
            <a:r>
              <a:rPr lang="es-BO" b="1" dirty="0"/>
              <a:t>and </a:t>
            </a:r>
            <a:r>
              <a:rPr lang="es-BO" b="1" dirty="0" err="1" smtClean="0"/>
              <a:t>uncountable</a:t>
            </a:r>
            <a:r>
              <a:rPr lang="es-BO" b="1" dirty="0" smtClean="0"/>
              <a:t> </a:t>
            </a:r>
            <a:r>
              <a:rPr lang="es-BO" b="1" dirty="0" err="1" smtClean="0"/>
              <a:t>nouns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006272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339" y="628185"/>
            <a:ext cx="5792469" cy="377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9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27" y="418910"/>
            <a:ext cx="10314660" cy="517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2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92" y="0"/>
            <a:ext cx="9607639" cy="670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8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02" y="156662"/>
            <a:ext cx="9603304" cy="17022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90" y="2207341"/>
            <a:ext cx="9654116" cy="398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4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914" y="0"/>
            <a:ext cx="9247626" cy="443339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914" y="4327987"/>
            <a:ext cx="9603304" cy="242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49" y="279880"/>
            <a:ext cx="10416283" cy="555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4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06" y="378517"/>
            <a:ext cx="10263849" cy="49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92" y="466384"/>
            <a:ext cx="10314660" cy="45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8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076" y="2255416"/>
            <a:ext cx="4536743" cy="124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4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666" y="386366"/>
            <a:ext cx="9208007" cy="56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1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855" y="0"/>
            <a:ext cx="7591875" cy="67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12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</Words>
  <Application>Microsoft Office PowerPoint</Application>
  <PresentationFormat>Panorámica</PresentationFormat>
  <Paragraphs>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Countable and uncountable nouns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Countable and uncountable nouns</dc:title>
  <dc:creator>seguridad1</dc:creator>
  <cp:lastModifiedBy>seguridad1</cp:lastModifiedBy>
  <cp:revision>4</cp:revision>
  <dcterms:created xsi:type="dcterms:W3CDTF">2016-09-09T17:16:03Z</dcterms:created>
  <dcterms:modified xsi:type="dcterms:W3CDTF">2016-09-09T18:35:02Z</dcterms:modified>
</cp:coreProperties>
</file>