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A56-39F9-4905-A7AD-55829D628619}" type="datetimeFigureOut">
              <a:rPr lang="en-US" smtClean="0"/>
              <a:t>12/6/2016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2D7E-D003-440A-A3E1-121C75F2A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A56-39F9-4905-A7AD-55829D628619}" type="datetimeFigureOut">
              <a:rPr lang="en-US" smtClean="0"/>
              <a:t>12/6/2016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2D7E-D003-440A-A3E1-121C75F2A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A56-39F9-4905-A7AD-55829D628619}" type="datetimeFigureOut">
              <a:rPr lang="en-US" smtClean="0"/>
              <a:t>12/6/2016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2D7E-D003-440A-A3E1-121C75F2A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A56-39F9-4905-A7AD-55829D628619}" type="datetimeFigureOut">
              <a:rPr lang="en-US" smtClean="0"/>
              <a:t>12/6/2016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2D7E-D003-440A-A3E1-121C75F2A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A56-39F9-4905-A7AD-55829D628619}" type="datetimeFigureOut">
              <a:rPr lang="en-US" smtClean="0"/>
              <a:t>12/6/2016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2D7E-D003-440A-A3E1-121C75F2A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A56-39F9-4905-A7AD-55829D628619}" type="datetimeFigureOut">
              <a:rPr lang="en-US" smtClean="0"/>
              <a:t>12/6/2016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2D7E-D003-440A-A3E1-121C75F2A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A56-39F9-4905-A7AD-55829D628619}" type="datetimeFigureOut">
              <a:rPr lang="en-US" smtClean="0"/>
              <a:t>12/6/2016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2D7E-D003-440A-A3E1-121C75F2A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A56-39F9-4905-A7AD-55829D628619}" type="datetimeFigureOut">
              <a:rPr lang="en-US" smtClean="0"/>
              <a:t>12/6/2016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2D7E-D003-440A-A3E1-121C75F2A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A56-39F9-4905-A7AD-55829D628619}" type="datetimeFigureOut">
              <a:rPr lang="en-US" smtClean="0"/>
              <a:t>12/6/2016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2D7E-D003-440A-A3E1-121C75F2A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A56-39F9-4905-A7AD-55829D628619}" type="datetimeFigureOut">
              <a:rPr lang="en-US" smtClean="0"/>
              <a:t>12/6/2016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2D7E-D003-440A-A3E1-121C75F2A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A56-39F9-4905-A7AD-55829D628619}" type="datetimeFigureOut">
              <a:rPr lang="en-US" smtClean="0"/>
              <a:t>12/6/2016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2D7E-D003-440A-A3E1-121C75F2A8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8A56-39F9-4905-A7AD-55829D628619}" type="datetimeFigureOut">
              <a:rPr lang="en-US" smtClean="0"/>
              <a:t>12/6/2016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42D7E-D003-440A-A3E1-121C75F2A8B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smtClean="0">
                <a:latin typeface="Times New Roman" pitchFamily="18" charset="0"/>
                <a:cs typeface="Times New Roman" pitchFamily="18" charset="0"/>
              </a:rPr>
              <a:t>Passive Voice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ástupný symbol obsahu 2"/>
          <p:cNvSpPr txBox="1">
            <a:spLocks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k-SK">
                <a:latin typeface="Times New Roman" pitchFamily="18" charset="0"/>
                <a:cs typeface="Times New Roman" pitchFamily="18" charset="0"/>
              </a:rPr>
              <a:t>it‘s used when the focus is on the action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k-SK">
                <a:latin typeface="Times New Roman" pitchFamily="18" charset="0"/>
                <a:cs typeface="Times New Roman" pitchFamily="18" charset="0"/>
              </a:rPr>
              <a:t>it‘s not important who or what is performing the action, but the action itself is important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sk-SK">
                <a:latin typeface="Times New Roman" pitchFamily="18" charset="0"/>
                <a:cs typeface="Times New Roman" pitchFamily="18" charset="0"/>
              </a:rPr>
              <a:t>The streets </a:t>
            </a:r>
            <a:r>
              <a:rPr lang="sk-S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cleaned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sk-SK">
                <a:latin typeface="Times New Roman" pitchFamily="18" charset="0"/>
                <a:cs typeface="Times New Roman" pitchFamily="18" charset="0"/>
              </a:rPr>
              <a:t>Books </a:t>
            </a:r>
            <a:r>
              <a:rPr lang="sk-S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sk-SK">
                <a:latin typeface="Times New Roman" pitchFamily="18" charset="0"/>
                <a:cs typeface="Times New Roman" pitchFamily="18" charset="0"/>
              </a:rPr>
              <a:t>House </a:t>
            </a:r>
            <a:r>
              <a:rPr lang="sk-S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sk-SK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built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4978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8797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257800"/>
            <a:ext cx="83994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obsahu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48006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GB" smtClean="0">
                <a:latin typeface="Times New Roman" pitchFamily="18" charset="0"/>
                <a:cs typeface="Times New Roman" pitchFamily="18" charset="0"/>
              </a:rPr>
              <a:t>rewriting active sentence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 in passive:</a:t>
            </a:r>
          </a:p>
          <a:p>
            <a:pPr eaLnBrk="1" hangingPunct="1">
              <a:buFont typeface="Arial" charset="0"/>
              <a:buNone/>
            </a:pPr>
            <a:r>
              <a:rPr lang="en-GB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>
              <a:buFont typeface="Arial" charset="0"/>
              <a:buNone/>
            </a:pPr>
            <a:r>
              <a:rPr lang="en-GB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object		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endParaRPr lang="en-GB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b="1" smtClean="0">
                <a:latin typeface="Times New Roman" pitchFamily="18" charset="0"/>
                <a:cs typeface="Times New Roman" pitchFamily="18" charset="0"/>
              </a:rPr>
              <a:t>			(active)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GB" b="1" smtClean="0">
                <a:latin typeface="Times New Roman" pitchFamily="18" charset="0"/>
                <a:cs typeface="Times New Roman" pitchFamily="18" charset="0"/>
              </a:rPr>
              <a:t>passive)</a:t>
            </a:r>
            <a:endParaRPr lang="sk-SK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A: Somebody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cleans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u="sng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this room 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every day.	</a:t>
            </a:r>
            <a:endParaRPr lang="en-GB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		        </a:t>
            </a:r>
            <a:r>
              <a:rPr lang="sk-SK" sz="2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  <a:endParaRPr lang="sk-SK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P: </a:t>
            </a:r>
            <a:r>
              <a:rPr lang="sk-SK" b="1" u="sng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This room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cleaned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every day.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sk-SK" sz="2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endParaRPr lang="sk-SK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81400" y="14478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obsahu 2"/>
          <p:cNvSpPr>
            <a:spLocks noGrp="1"/>
          </p:cNvSpPr>
          <p:nvPr>
            <p:ph idx="1"/>
          </p:nvPr>
        </p:nvSpPr>
        <p:spPr>
          <a:xfrm>
            <a:off x="152400" y="304800"/>
            <a:ext cx="8229600" cy="57150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the verb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has to be in the same tense as in active sentence</a:t>
            </a:r>
            <a:endParaRPr lang="en-GB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sk-SK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A: Someone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stole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sister</a:t>
            </a:r>
            <a:r>
              <a:rPr lang="fr-FR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sk-SK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 bike 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yesterday.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P: </a:t>
            </a:r>
            <a:r>
              <a:rPr lang="sk-SK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sister</a:t>
            </a:r>
            <a:r>
              <a:rPr lang="fr-FR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sk-SK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 bike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stolen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yesterday.</a:t>
            </a:r>
          </a:p>
          <a:p>
            <a:pPr eaLnBrk="1" hangingPunct="1">
              <a:buFont typeface="Arial" charset="0"/>
              <a:buNone/>
            </a:pPr>
            <a:r>
              <a:rPr lang="en-GB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k-SK" sz="2400" smtClean="0">
                <a:latin typeface="Times New Roman" pitchFamily="18" charset="0"/>
                <a:cs typeface="Times New Roman" pitchFamily="18" charset="0"/>
              </a:rPr>
              <a:t>stole – past simple =&gt; BE = was/were</a:t>
            </a:r>
          </a:p>
          <a:p>
            <a:pPr eaLnBrk="1" hangingPunct="1">
              <a:buFont typeface="Wingdings" pitchFamily="2" charset="2"/>
              <a:buChar char="Ø"/>
            </a:pPr>
            <a:endParaRPr lang="sk-SK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to show who did the action, we use </a:t>
            </a:r>
            <a:r>
              <a:rPr lang="sk-SK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endParaRPr lang="en-GB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sk-SK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This house was built </a:t>
            </a:r>
            <a:r>
              <a:rPr lang="sk-SK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my grandfather.</a:t>
            </a:r>
          </a:p>
          <a:p>
            <a:pPr eaLnBrk="1" hangingPunct="1">
              <a:buFont typeface="Arial" charset="0"/>
              <a:buNone/>
            </a:pPr>
            <a:endParaRPr lang="sk-SK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228600"/>
            <a:ext cx="88820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smtClean="0">
                <a:latin typeface="Times New Roman" pitchFamily="18" charset="0"/>
                <a:cs typeface="Times New Roman" pitchFamily="18" charset="0"/>
              </a:rPr>
              <a:t>Passive Voice – present simple</a:t>
            </a:r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sk-SK" smtClean="0">
                <a:latin typeface="Times New Roman" pitchFamily="18" charset="0"/>
                <a:cs typeface="Times New Roman" pitchFamily="18" charset="0"/>
              </a:rPr>
              <a:t>form: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am/is/are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(not)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sk-SK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past participle</a:t>
            </a:r>
          </a:p>
          <a:p>
            <a:pPr eaLnBrk="1" hangingPunct="1"/>
            <a:endParaRPr lang="sk-SK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The grandma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always </a:t>
            </a:r>
            <a:r>
              <a:rPr lang="sk-SK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invited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Many accidents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by dangerous driving.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not </a:t>
            </a:r>
            <a:r>
              <a:rPr lang="sk-SK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invited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to parties.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How many people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injured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in car accidents every year?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smtClean="0">
                <a:latin typeface="Times New Roman" pitchFamily="18" charset="0"/>
                <a:cs typeface="Times New Roman" pitchFamily="18" charset="0"/>
              </a:rPr>
              <a:t>Passive Voice – past simple</a:t>
            </a:r>
          </a:p>
        </p:txBody>
      </p:sp>
      <p:sp>
        <p:nvSpPr>
          <p:cNvPr id="13315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sk-SK" smtClean="0">
                <a:latin typeface="Times New Roman" pitchFamily="18" charset="0"/>
                <a:cs typeface="Times New Roman" pitchFamily="18" charset="0"/>
              </a:rPr>
              <a:t>form: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was/were (not)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sk-SK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past participle</a:t>
            </a:r>
          </a:p>
          <a:p>
            <a:pPr eaLnBrk="1" hangingPunct="1"/>
            <a:endParaRPr lang="sk-SK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This room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cleaned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During the night we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woken up 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by a loud explosion.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the castle </a:t>
            </a:r>
            <a:r>
              <a:rPr lang="sk-SK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built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This house 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wasn</a:t>
            </a:r>
            <a:r>
              <a:rPr lang="fr-FR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sk-SK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damaged 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in the storm.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Passive Voice</vt:lpstr>
      <vt:lpstr>Слайд 2</vt:lpstr>
      <vt:lpstr>Слайд 3</vt:lpstr>
      <vt:lpstr>Слайд 4</vt:lpstr>
      <vt:lpstr>Слайд 5</vt:lpstr>
      <vt:lpstr>Слайд 6</vt:lpstr>
      <vt:lpstr>Слайд 7</vt:lpstr>
      <vt:lpstr>Passive Voice – present simple</vt:lpstr>
      <vt:lpstr>Passive Voice – past simple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Voice</dc:title>
  <dc:creator>Sasha</dc:creator>
  <cp:lastModifiedBy>Sasha</cp:lastModifiedBy>
  <cp:revision>1</cp:revision>
  <dcterms:created xsi:type="dcterms:W3CDTF">2016-12-07T01:54:37Z</dcterms:created>
  <dcterms:modified xsi:type="dcterms:W3CDTF">2016-12-07T01:55:30Z</dcterms:modified>
</cp:coreProperties>
</file>