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47DD-8D13-4B43-A724-1A27FA1A3667}" type="datetimeFigureOut">
              <a:rPr lang="en-US" smtClean="0"/>
              <a:t>12/16/2016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B17EA-6BFB-41C5-A5AC-A06D2BFD714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Exam Review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“Will” or “be going to”?</a:t>
            </a:r>
          </a:p>
          <a:p>
            <a:r>
              <a:rPr lang="en-GB" dirty="0" smtClean="0"/>
              <a:t> 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Next summer, I  </a:t>
            </a:r>
            <a:r>
              <a:rPr lang="en-GB" dirty="0" smtClean="0"/>
              <a:t> ……………</a:t>
            </a:r>
            <a:r>
              <a:rPr lang="en-GB" dirty="0" smtClean="0"/>
              <a:t> (travel) to New York. My sister lives there and she bought me a plane ticket for my birthday.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It's getting cold. I  </a:t>
            </a:r>
            <a:r>
              <a:rPr lang="en-GB" dirty="0" smtClean="0"/>
              <a:t> ……………</a:t>
            </a:r>
            <a:r>
              <a:rPr lang="en-GB" dirty="0" smtClean="0"/>
              <a:t> (take) my coat!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Are you going to the cinema? Wait for me. I </a:t>
            </a:r>
            <a:r>
              <a:rPr lang="en-GB" dirty="0" smtClean="0"/>
              <a:t>……………</a:t>
            </a:r>
            <a:r>
              <a:rPr lang="en-GB" dirty="0" smtClean="0"/>
              <a:t> (go) with you!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Jane and Tom  …………… (not/study) medicine next year. Jane …………… (study) French and Tom </a:t>
            </a:r>
            <a:r>
              <a:rPr lang="en-GB" dirty="0" smtClean="0"/>
              <a:t>…………… </a:t>
            </a:r>
            <a:r>
              <a:rPr lang="en-GB" dirty="0" smtClean="0"/>
              <a:t> (take) a gap year.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Mrs Simons, those bags seem quite heavy. I </a:t>
            </a:r>
            <a:r>
              <a:rPr lang="en-GB" dirty="0" smtClean="0"/>
              <a:t>…………… </a:t>
            </a:r>
            <a:r>
              <a:rPr lang="en-GB" dirty="0" smtClean="0"/>
              <a:t> (help) you carry them.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Experts say the Earth </a:t>
            </a:r>
            <a:r>
              <a:rPr lang="en-GB" dirty="0" smtClean="0"/>
              <a:t>…………… </a:t>
            </a:r>
            <a:r>
              <a:rPr lang="en-GB" dirty="0" smtClean="0"/>
              <a:t>(suffer) seriously if we continue polluting.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Look at those black clouds. I think it </a:t>
            </a:r>
            <a:r>
              <a:rPr lang="en-GB" dirty="0" smtClean="0"/>
              <a:t>…………… </a:t>
            </a:r>
            <a:r>
              <a:rPr lang="en-GB" dirty="0" smtClean="0"/>
              <a:t>(rain).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Bye-bye, Joe. I </a:t>
            </a:r>
            <a:r>
              <a:rPr lang="en-GB" dirty="0" smtClean="0"/>
              <a:t>…………… </a:t>
            </a:r>
            <a:r>
              <a:rPr lang="en-GB" dirty="0" smtClean="0"/>
              <a:t>(phone) you as soon as I arrive home!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- What </a:t>
            </a:r>
            <a:r>
              <a:rPr lang="en-GB" dirty="0" smtClean="0"/>
              <a:t>…………… </a:t>
            </a:r>
            <a:r>
              <a:rPr lang="en-GB" dirty="0" smtClean="0"/>
              <a:t>(do) tomorrow? </a:t>
            </a:r>
          </a:p>
          <a:p>
            <a:pPr marL="342900" indent="-342900">
              <a:lnSpc>
                <a:spcPct val="150000"/>
              </a:lnSpc>
            </a:pPr>
            <a:r>
              <a:rPr lang="en-GB" dirty="0"/>
              <a:t>	</a:t>
            </a:r>
            <a:r>
              <a:rPr lang="en-GB" dirty="0" smtClean="0"/>
              <a:t>- I </a:t>
            </a:r>
            <a:r>
              <a:rPr lang="en-GB" dirty="0" smtClean="0"/>
              <a:t>…………… </a:t>
            </a:r>
            <a:r>
              <a:rPr lang="en-GB" dirty="0" smtClean="0"/>
              <a:t>(visit) my grandparents. </a:t>
            </a:r>
          </a:p>
          <a:p>
            <a:pPr marL="342900" indent="-342900">
              <a:lnSpc>
                <a:spcPct val="150000"/>
              </a:lnSpc>
            </a:pPr>
            <a:r>
              <a:rPr lang="en-GB" dirty="0" smtClean="0"/>
              <a:t>10) Anne: "I don't have enough money to pay for my lunch." 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	Peter: " I</a:t>
            </a:r>
            <a:r>
              <a:rPr lang="en-GB" dirty="0" smtClean="0"/>
              <a:t> …………… </a:t>
            </a:r>
            <a:r>
              <a:rPr lang="en-GB" dirty="0" smtClean="0"/>
              <a:t>(lend) you some."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0 Conditional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    I. Match the parts of the sentences to make one and correct. </a:t>
            </a:r>
          </a:p>
          <a:p>
            <a:r>
              <a:rPr lang="en-GB" dirty="0" smtClean="0"/>
              <a:t> </a:t>
            </a:r>
            <a:endParaRPr lang="ru-RU" dirty="0" smtClean="0"/>
          </a:p>
          <a:p>
            <a:endParaRPr lang="en-GB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714488"/>
          <a:ext cx="842968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you heat water,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people don't eat or drink,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I am late, 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you have a toothache,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When factories use fossil fuels,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When you burn oil,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When people cut down trees,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When icebergs melt,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you use air conditioning  wisely,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people don’t protect animals,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it produces greenhouse gases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the sea level rises 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they become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extinct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the greenhouse effect gets worse.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it boils.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you save up energy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my father takes me to school.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it is deforestation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you visit the dentist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eventually they die.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79296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0 &amp; 1 Conditional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    II. Decide which conditional it is, 0 or 1? Try to put the verbs in the correct form. </a:t>
            </a:r>
            <a:endParaRPr lang="en-GB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720840"/>
            <a:ext cx="69294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GB" dirty="0" smtClean="0"/>
              <a:t>If you ………………(drop) an apple, it ………………(fall).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en-GB" dirty="0" smtClean="0"/>
              <a:t>I ………………(get) tired if I ………………(work) too much.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en-GB" dirty="0" smtClean="0"/>
              <a:t>Water ………………(boil) if you ………………(heat) it to 100 C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en-GB" dirty="0" smtClean="0"/>
              <a:t>I ………………(phone) my friend if I ………………(have</a:t>
            </a:r>
            <a:r>
              <a:rPr lang="ru-RU" dirty="0" smtClean="0"/>
              <a:t>)</a:t>
            </a:r>
            <a:r>
              <a:rPr lang="en-GB" dirty="0" smtClean="0"/>
              <a:t> time today.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en-GB" dirty="0" smtClean="0"/>
              <a:t>If you ………………(freeze) water, it ………………(turn) into ice.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en-GB" dirty="0" smtClean="0"/>
              <a:t>If it ………………(rain) today, I ………………(stay) at home.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en-GB" dirty="0" smtClean="0"/>
              <a:t>If I ………………(see) you tomorrow, I ………………(buy) you a drink.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en-GB" dirty="0" smtClean="0"/>
              <a:t>We……………… (go) to the beach if it……………… (be) warm tomorrow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5"/>
            <a:ext cx="800105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2 conditional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    IIII. Match the parts of the sentences to make one and correct. </a:t>
            </a:r>
          </a:p>
          <a:p>
            <a:r>
              <a:rPr lang="en-GB" dirty="0" smtClean="0"/>
              <a:t>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785926"/>
          <a:ext cx="8072494" cy="185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1857388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I won the lottery, 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I were in Brazil,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They wouldn’t work any more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We would go out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What would you do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I were you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it didn’t rain.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 wouldn’t do that.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 would travel around the world.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you were me?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 they won the lottery.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 would go to Rio de Janeiro.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 IV. Fill in the sentences with the correct form of the given verb.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Type 0 Conditional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1) If the sun …………………(rise) high, it ……………………(become) very hot.</a:t>
            </a:r>
          </a:p>
          <a:p>
            <a:r>
              <a:rPr lang="en-GB" dirty="0" smtClean="0"/>
              <a:t>2) Plants ………………….(die), if it ……………………………(do) not rain.</a:t>
            </a:r>
          </a:p>
          <a:p>
            <a:r>
              <a:rPr lang="en-GB" dirty="0" smtClean="0"/>
              <a:t>3) People …………………..(get) fat, if they ………………….(eat) junk food. </a:t>
            </a:r>
          </a:p>
          <a:p>
            <a:r>
              <a:rPr lang="en-GB" dirty="0" smtClean="0"/>
              <a:t>4) If a person ………………..(practise) sports, he or she always ……… (feel) good. </a:t>
            </a:r>
          </a:p>
          <a:p>
            <a:r>
              <a:rPr lang="en-GB" dirty="0" smtClean="0"/>
              <a:t>  </a:t>
            </a:r>
          </a:p>
          <a:p>
            <a:r>
              <a:rPr lang="en-GB" b="1" dirty="0" smtClean="0"/>
              <a:t>Type 1 Conditional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1) If you ……………(cook) the supper, I………..……(wash) the dishes.</a:t>
            </a:r>
          </a:p>
          <a:p>
            <a:r>
              <a:rPr lang="en-GB" dirty="0" smtClean="0"/>
              <a:t>2) She ………………..(pass) the test  if she ……………..(study) hard.</a:t>
            </a:r>
          </a:p>
          <a:p>
            <a:r>
              <a:rPr lang="en-GB" dirty="0" smtClean="0"/>
              <a:t>3) If it …….. (be)  sunny, we …….. (go) to the park.</a:t>
            </a:r>
          </a:p>
          <a:p>
            <a:r>
              <a:rPr lang="en-GB" dirty="0" smtClean="0"/>
              <a:t>4) Paula ………..(be) sad if Juan ………. (leave.) </a:t>
            </a:r>
          </a:p>
          <a:p>
            <a:r>
              <a:rPr lang="en-GB" dirty="0" smtClean="0"/>
              <a:t>  </a:t>
            </a:r>
          </a:p>
          <a:p>
            <a:r>
              <a:rPr lang="en-GB" b="1" dirty="0" smtClean="0"/>
              <a:t>Type 2 Conditional </a:t>
            </a:r>
          </a:p>
          <a:p>
            <a:r>
              <a:rPr lang="en-GB" dirty="0" smtClean="0"/>
              <a:t> </a:t>
            </a:r>
          </a:p>
          <a:p>
            <a:pPr marL="342900" indent="-342900">
              <a:buAutoNum type="arabicParenR"/>
            </a:pPr>
            <a:r>
              <a:rPr lang="en-GB" dirty="0" smtClean="0"/>
              <a:t>If I ……………..(have) a million dollars, I ……………..(buy)a big house.</a:t>
            </a:r>
          </a:p>
          <a:p>
            <a:pPr marL="342900" indent="-342900">
              <a:buAutoNum type="arabicParenR"/>
            </a:pPr>
            <a:r>
              <a:rPr lang="en-GB" dirty="0" smtClean="0"/>
              <a:t>If dogs …………(have) wings, they ………….(be) able to fly.</a:t>
            </a:r>
          </a:p>
          <a:p>
            <a:pPr marL="342900" indent="-342900">
              <a:buAutoNum type="arabicParenR"/>
            </a:pPr>
            <a:r>
              <a:rPr lang="en-GB" dirty="0" smtClean="0"/>
              <a:t>If I ……….(be)  you, I ……………(drive) more carefully in the rain.</a:t>
            </a:r>
          </a:p>
          <a:p>
            <a:pPr marL="342900" indent="-342900">
              <a:buAutoNum type="arabicParenR"/>
            </a:pPr>
            <a:r>
              <a:rPr lang="en-GB" dirty="0" smtClean="0"/>
              <a:t>Paula ………(be) sad if Jan …………………..(leave).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	V. Which conditional – 0,1,2 ?      </a:t>
            </a:r>
          </a:p>
          <a:p>
            <a:r>
              <a:rPr lang="en-GB" sz="2000" dirty="0"/>
              <a:t>	</a:t>
            </a:r>
            <a:r>
              <a:rPr lang="en-GB" sz="2000" dirty="0" smtClean="0"/>
              <a:t>Fill in the sentences with the correct form  of the given verb. </a:t>
            </a:r>
          </a:p>
          <a:p>
            <a:r>
              <a:rPr lang="en-GB" sz="2000" dirty="0" smtClean="0"/>
              <a:t> 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you …………(boil) water, it …………… (turn) to steam.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I ………. (be) an astronaut, I ……………..(take) the photos of Turkey from space.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you ………… (put) a stone in the water, it …………..(go) down.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you ……………(put) oil into water it  ………………….(float)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there …………..(be) no water on earth, we ………………….(not, exist).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you ……………….(be) a bird, where …………..you …………. (fly) to?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Anna …………………..(pass) the test if she ………(study) hard enough.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you …………….. (heat)  ice it  ……………..(melt)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 ……………….(not, do) that if I ………………….(be) you.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he ………………….(get) any worse I…………………. (take) him to the doctor's.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the snow ………………….(get) any worse we………… (have) stop walking.</a:t>
            </a:r>
          </a:p>
          <a:p>
            <a:pPr marL="457200" indent="-457200">
              <a:buAutoNum type="arabicParenR"/>
            </a:pPr>
            <a:r>
              <a:rPr lang="en-GB" sz="2000" dirty="0" smtClean="0"/>
              <a:t>If ice …………………………. (melt), it …………………… (turn) to water</a:t>
            </a:r>
            <a:endParaRPr lang="en-GB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Passive voice</a:t>
            </a:r>
          </a:p>
          <a:p>
            <a:endParaRPr lang="en-GB" dirty="0"/>
          </a:p>
          <a:p>
            <a:pPr algn="ctr"/>
            <a:r>
              <a:rPr lang="en-GB" dirty="0" smtClean="0"/>
              <a:t>Sentences are given in the active voice. Change them into the passive voice.</a:t>
            </a:r>
          </a:p>
          <a:p>
            <a:pPr algn="ctr"/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1. Ms Sullivan teaches us.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2. The child ate bananas.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3. Alice posted the letters.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4. The master punished the servant.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5. He writes books.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6. Somebody cooks meal every day.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7. I finished the job.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8. I sent the report yesterday.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9. She bought a diamond necklace.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10. Somebody stole my purse.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11. An earthquake destroyed many buildings.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12. The fire damaged the hospital.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Gerund or infinitive?</a:t>
            </a:r>
          </a:p>
          <a:p>
            <a:endParaRPr lang="en-GB" dirty="0" smtClean="0"/>
          </a:p>
          <a:p>
            <a:r>
              <a:rPr lang="en-GB" dirty="0" smtClean="0"/>
              <a:t>Choose </a:t>
            </a:r>
            <a:r>
              <a:rPr lang="en-GB" dirty="0"/>
              <a:t>the correct gerund or infinitive from the parenthesis at the end of the sentence.</a:t>
            </a:r>
            <a:endParaRPr lang="en-GB" dirty="0" smtClean="0"/>
          </a:p>
          <a:p>
            <a:endParaRPr lang="en-GB" dirty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Mr</a:t>
            </a:r>
            <a:r>
              <a:rPr lang="en-GB" dirty="0"/>
              <a:t>. Harris enjoys _________ people out to dinner. </a:t>
            </a:r>
            <a:r>
              <a:rPr lang="en-GB" dirty="0" smtClean="0"/>
              <a:t>(invite)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Jim </a:t>
            </a:r>
            <a:r>
              <a:rPr lang="en-GB" dirty="0"/>
              <a:t>stopped _________ his shoelace. Wait for him. </a:t>
            </a:r>
            <a:r>
              <a:rPr lang="en-GB" dirty="0" smtClean="0"/>
              <a:t>(tie)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The kids hope </a:t>
            </a:r>
            <a:r>
              <a:rPr lang="en-GB" dirty="0" smtClean="0"/>
              <a:t>_________ to McDonald’s for dinner. (go)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Sally expects </a:t>
            </a:r>
            <a:r>
              <a:rPr lang="en-GB" dirty="0" smtClean="0"/>
              <a:t>_________ the test tomorrow. (pass)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When we finish </a:t>
            </a:r>
            <a:r>
              <a:rPr lang="en-GB" dirty="0" smtClean="0"/>
              <a:t>_________ our coffee, we’ll go home. (drink)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Are you planning </a:t>
            </a:r>
            <a:r>
              <a:rPr lang="en-GB" dirty="0" smtClean="0"/>
              <a:t>_________ to the party? (go)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I promised </a:t>
            </a:r>
            <a:r>
              <a:rPr lang="en-GB" dirty="0" smtClean="0"/>
              <a:t>_________ it on Friday. (do)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Would you like </a:t>
            </a:r>
            <a:r>
              <a:rPr lang="en-GB" dirty="0" smtClean="0"/>
              <a:t>_________ ? (come)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Do you mind </a:t>
            </a:r>
            <a:r>
              <a:rPr lang="en-GB" dirty="0" smtClean="0"/>
              <a:t>_________ with you? (take)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dirty="0" smtClean="0"/>
              <a:t>We decided </a:t>
            </a:r>
            <a:r>
              <a:rPr lang="en-GB" dirty="0" smtClean="0"/>
              <a:t>_________ to Brazil next year. (travel)</a:t>
            </a:r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812</Words>
  <Application>Microsoft Office PowerPoint</Application>
  <PresentationFormat>Экран (4:3)</PresentationFormat>
  <Paragraphs>151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Exam Review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Sasha</cp:lastModifiedBy>
  <cp:revision>13</cp:revision>
  <dcterms:created xsi:type="dcterms:W3CDTF">2016-12-16T12:36:53Z</dcterms:created>
  <dcterms:modified xsi:type="dcterms:W3CDTF">2016-12-16T14:48:13Z</dcterms:modified>
</cp:coreProperties>
</file>